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13_4EE872D8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4"/>
  </p:sldMasterIdLst>
  <p:sldIdLst>
    <p:sldId id="266" r:id="rId5"/>
    <p:sldId id="257" r:id="rId6"/>
    <p:sldId id="278" r:id="rId7"/>
    <p:sldId id="268" r:id="rId8"/>
    <p:sldId id="272" r:id="rId9"/>
    <p:sldId id="280" r:id="rId10"/>
    <p:sldId id="281" r:id="rId11"/>
    <p:sldId id="274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9A95BE-154A-E766-CF8E-B719FFED69BF}" name="Stock, Michael" initials="SM" userId="S::Michael.Stock@durhamnc.gov::23088973-3974-48fb-88fe-2ea4b869d12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dley, Dawn D." initials="DDD" lastIdx="1" clrIdx="0">
    <p:extLst>
      <p:ext uri="{19B8F6BF-5375-455C-9EA6-DF929625EA0E}">
        <p15:presenceInfo xmlns:p15="http://schemas.microsoft.com/office/powerpoint/2012/main" userId="S::ddudley@dconc.gov::5628a66f-8ab1-4383-8caf-16989e94d3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2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43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mez Cespedes, Mishel" userId="8af6c19d-d70e-4d6b-afb3-e231ef79bd59" providerId="ADAL" clId="{E19EB507-264E-4B06-97E2-2B34FC274402}"/>
    <pc:docChg chg="modSld">
      <pc:chgData name="Gomez Cespedes, Mishel" userId="8af6c19d-d70e-4d6b-afb3-e231ef79bd59" providerId="ADAL" clId="{E19EB507-264E-4B06-97E2-2B34FC274402}" dt="2023-10-09T13:15:49.685" v="0" actId="1076"/>
      <pc:docMkLst>
        <pc:docMk/>
      </pc:docMkLst>
      <pc:sldChg chg="modSp mod">
        <pc:chgData name="Gomez Cespedes, Mishel" userId="8af6c19d-d70e-4d6b-afb3-e231ef79bd59" providerId="ADAL" clId="{E19EB507-264E-4B06-97E2-2B34FC274402}" dt="2023-10-09T13:15:49.685" v="0" actId="1076"/>
        <pc:sldMkLst>
          <pc:docMk/>
          <pc:sldMk cId="1165793749" sldId="277"/>
        </pc:sldMkLst>
        <pc:spChg chg="mod">
          <ac:chgData name="Gomez Cespedes, Mishel" userId="8af6c19d-d70e-4d6b-afb3-e231ef79bd59" providerId="ADAL" clId="{E19EB507-264E-4B06-97E2-2B34FC274402}" dt="2023-10-09T13:15:49.685" v="0" actId="1076"/>
          <ac:spMkLst>
            <pc:docMk/>
            <pc:sldMk cId="1165793749" sldId="277"/>
            <ac:spMk id="11" creationId="{00000000-0000-0000-0000-000000000000}"/>
          </ac:spMkLst>
        </pc:spChg>
      </pc:sldChg>
    </pc:docChg>
  </pc:docChgLst>
</pc:chgInfo>
</file>

<file path=ppt/comments/modernComment_113_4EE872D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A6B77F-29CF-4821-ACC7-0725B4FD597C}" authorId="{0B9A95BE-154A-E766-CF8E-B719FFED69BF}" created="2023-08-29T15:49:24.39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23856600" sldId="275"/>
      <ac:spMk id="3" creationId="{BE419E27-9E90-4B4B-AC09-1082A192F27C}"/>
      <ac:txMk cp="490" len="39">
        <ac:context len="560" hash="3799971751"/>
      </ac:txMk>
    </ac:txMkLst>
    <p188:pos x="3744762" y="3727293"/>
    <p188:txBody>
      <a:bodyPr/>
      <a:lstStyle/>
      <a:p>
        <a:r>
          <a:rPr lang="en-US"/>
          <a:t>Correct?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90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9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416481E-88E9-4EBD-8527-66F821449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961" y="5169061"/>
            <a:ext cx="1819656" cy="9692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752913" y="6444496"/>
            <a:ext cx="6505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DURHAM NEIGHBORHOOD COLLEGE 2023</a:t>
            </a:r>
          </a:p>
        </p:txBody>
      </p:sp>
    </p:spTree>
    <p:extLst>
      <p:ext uri="{BB962C8B-B14F-4D97-AF65-F5344CB8AC3E}">
        <p14:creationId xmlns:p14="http://schemas.microsoft.com/office/powerpoint/2010/main" val="167848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29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9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7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6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4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6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749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29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stock@durhamnc.gov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Scott.whiteman@durhamnc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growth@durhamnc.gov" TargetMode="External"/><Relationship Id="rId3" Type="http://schemas.openxmlformats.org/officeDocument/2006/relationships/hyperlink" Target="https://www.durhamnc.gov/338/City-County-Planning" TargetMode="External"/><Relationship Id="rId7" Type="http://schemas.openxmlformats.org/officeDocument/2006/relationships/hyperlink" Target="mailto:Planning@durhamnc.gov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5.sv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hyperlink" Target="mailto:preservation@durhamnc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lanning@durhamnc.gov" TargetMode="External"/><Relationship Id="rId2" Type="http://schemas.microsoft.com/office/2018/10/relationships/comments" Target="../comments/modernComment_113_4EE872D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gagedurham.com/" TargetMode="External"/><Relationship Id="rId4" Type="http://schemas.openxmlformats.org/officeDocument/2006/relationships/hyperlink" Target="https://durham.mysocialpinpoint.com/growthmanagement/land-use-hom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20143"/>
          <a:stretch/>
        </p:blipFill>
        <p:spPr>
          <a:xfrm>
            <a:off x="-27296" y="-27295"/>
            <a:ext cx="12216135" cy="6885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7296" y="-27295"/>
            <a:ext cx="12219296" cy="6861015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7796" y="696039"/>
            <a:ext cx="1156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DURHAM NEIGHBORHOOD COLLEGE 2023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23331" y="1410610"/>
            <a:ext cx="70285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795" y="1544472"/>
            <a:ext cx="114648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City-County Planning Department</a:t>
            </a:r>
          </a:p>
          <a:p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Michael Stock, AICP, Planning Manager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Michael.stock@durhamnc.gov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Scott Whiteman, AICP, Planning Manager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hlinkClick r:id="rId4"/>
              </a:rPr>
              <a:t>Scott.whiteman@durhamnc.gov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15" y="282507"/>
            <a:ext cx="2529024" cy="13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35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0857-BB17-44C1-9200-BA2614F7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1422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9E27-9E90-4B4B-AC09-1082A192F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The Planning Department serves both the City and unincorporated County.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We have two bosses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Has various roles: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Regulatory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Policy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Enforcement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Biggest next project: a new, updated Unified Development Ordinance (UDO)-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Just getting started!</a:t>
            </a:r>
          </a:p>
        </p:txBody>
      </p:sp>
    </p:spTree>
    <p:extLst>
      <p:ext uri="{BB962C8B-B14F-4D97-AF65-F5344CB8AC3E}">
        <p14:creationId xmlns:p14="http://schemas.microsoft.com/office/powerpoint/2010/main" val="134726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20143"/>
          <a:stretch/>
        </p:blipFill>
        <p:spPr>
          <a:xfrm>
            <a:off x="-27296" y="-27295"/>
            <a:ext cx="12216135" cy="6885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0457" y="-36899"/>
            <a:ext cx="12219296" cy="6861015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7796" y="823629"/>
            <a:ext cx="1156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STAY CONNECTED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23331" y="2516398"/>
            <a:ext cx="105471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795" y="1544472"/>
            <a:ext cx="11464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City-County Planning Department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6114" y="3107639"/>
            <a:ext cx="8094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000" b="1" dirty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5990" y="2833785"/>
            <a:ext cx="774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Planning Department homepage:</a:t>
            </a:r>
          </a:p>
          <a:p>
            <a:r>
              <a:rPr lang="en-US" sz="2400" dirty="0">
                <a:solidFill>
                  <a:schemeClr val="bg1"/>
                </a:solidFill>
                <a:hlinkClick r:id="rId3"/>
              </a:rPr>
              <a:t>https://www.durhamnc.gov/338/City-County-Planning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15" y="282507"/>
            <a:ext cx="2529024" cy="1347118"/>
          </a:xfrm>
          <a:prstGeom prst="rect">
            <a:avLst/>
          </a:prstGeom>
        </p:spPr>
      </p:pic>
      <p:pic>
        <p:nvPicPr>
          <p:cNvPr id="9" name="Graphic 8" descr="Internet with solid fill">
            <a:extLst>
              <a:ext uri="{FF2B5EF4-FFF2-40B4-BE49-F238E27FC236}">
                <a16:creationId xmlns:a16="http://schemas.microsoft.com/office/drawing/2014/main" id="{D2E246F3-2D0E-1672-CCF0-23092AF86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331" y="2650919"/>
            <a:ext cx="821820" cy="821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7A0D2A-8B50-9D36-F593-BB0CF20BF772}"/>
              </a:ext>
            </a:extLst>
          </p:cNvPr>
          <p:cNvSpPr txBox="1"/>
          <p:nvPr/>
        </p:nvSpPr>
        <p:spPr>
          <a:xfrm>
            <a:off x="1585989" y="3626424"/>
            <a:ext cx="4923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Some helpful email contacts: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General questions:</a:t>
            </a:r>
          </a:p>
          <a:p>
            <a:r>
              <a:rPr lang="en-US" sz="2400" dirty="0">
                <a:solidFill>
                  <a:schemeClr val="bg1"/>
                </a:solidFill>
                <a:hlinkClick r:id="rId7"/>
              </a:rPr>
              <a:t>Planning@durhamnc.gov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Rezonings and annexation: </a:t>
            </a:r>
            <a:r>
              <a:rPr lang="en-US" sz="2400" dirty="0">
                <a:solidFill>
                  <a:schemeClr val="bg1"/>
                </a:solidFill>
                <a:hlinkClick r:id="rId8"/>
              </a:rPr>
              <a:t>growth@durhamnc.gov</a:t>
            </a:r>
            <a:r>
              <a:rPr lang="en-US" sz="2400" dirty="0">
                <a:solidFill>
                  <a:schemeClr val="bg1"/>
                </a:solidFill>
              </a:rPr>
              <a:t> 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Historic Preservation:</a:t>
            </a:r>
          </a:p>
          <a:p>
            <a:r>
              <a:rPr lang="en-US" sz="2400" dirty="0">
                <a:solidFill>
                  <a:schemeClr val="bg1"/>
                </a:solidFill>
                <a:hlinkClick r:id="rId9"/>
              </a:rPr>
              <a:t>preservation@durhamnc.gov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Graphic 14" descr="Influencer with solid fill">
            <a:extLst>
              <a:ext uri="{FF2B5EF4-FFF2-40B4-BE49-F238E27FC236}">
                <a16:creationId xmlns:a16="http://schemas.microsoft.com/office/drawing/2014/main" id="{59858928-D785-2695-AC46-2A58FB52D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7331" y="3910043"/>
            <a:ext cx="821820" cy="8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345-1EDC-4DE3-A6D5-45750973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Department Mission &amp;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16626-0647-41C6-ADB3-1553D52B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Planning Director: </a:t>
            </a:r>
            <a:r>
              <a:rPr lang="en-US" i="1" dirty="0"/>
              <a:t>Sara Young, AICP</a:t>
            </a:r>
          </a:p>
          <a:p>
            <a:pPr marL="0" indent="0">
              <a:buNone/>
            </a:pPr>
            <a:r>
              <a:rPr lang="en-US" b="1" dirty="0"/>
              <a:t>Asst. Directors:</a:t>
            </a:r>
          </a:p>
          <a:p>
            <a:pPr marL="0" indent="0">
              <a:buNone/>
            </a:pPr>
            <a:r>
              <a:rPr lang="en-US" i="1" dirty="0"/>
              <a:t>Grace Smith, AICP</a:t>
            </a:r>
          </a:p>
          <a:p>
            <a:pPr marL="0" indent="0">
              <a:buNone/>
            </a:pPr>
            <a:r>
              <a:rPr lang="en-US" i="1" dirty="0"/>
              <a:t>Bo </a:t>
            </a:r>
            <a:r>
              <a:rPr lang="pl-PL" i="1" dirty="0"/>
              <a:t>Dobrzenski</a:t>
            </a:r>
            <a:r>
              <a:rPr lang="en-US" i="1" dirty="0"/>
              <a:t>, AICP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1959ECD-1035-D9CD-4A63-1201F5B94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427" y="2315123"/>
            <a:ext cx="1978156" cy="1542291"/>
          </a:xfrm>
          <a:prstGeom prst="rect">
            <a:avLst/>
          </a:prstGeom>
        </p:spPr>
      </p:pic>
      <p:pic>
        <p:nvPicPr>
          <p:cNvPr id="8" name="Picture 7" descr="A person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7A957261-FFAC-BAEA-A7D9-CDA58BD5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43" y="1859578"/>
            <a:ext cx="2251689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1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D78A-82DA-081D-7099-34EF2687A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Department Mission &amp;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4625F-BB86-011E-823F-92AE8ED0F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874" y="278673"/>
            <a:ext cx="6940732" cy="6496595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The department serves the </a:t>
            </a:r>
            <a:r>
              <a:rPr lang="en-US" sz="2900" b="1" dirty="0"/>
              <a:t>City and County </a:t>
            </a:r>
            <a:r>
              <a:rPr lang="en-US" sz="2900" dirty="0"/>
              <a:t>to:</a:t>
            </a:r>
          </a:p>
          <a:p>
            <a:pPr marL="227013" indent="-227013"/>
            <a:r>
              <a:rPr lang="en-US" sz="2900" b="1" dirty="0"/>
              <a:t>1. 	Provide long-range policy guidance for how the City and 	County develops and grows </a:t>
            </a:r>
          </a:p>
          <a:p>
            <a:r>
              <a:rPr lang="en-US" sz="2900" dirty="0"/>
              <a:t>(</a:t>
            </a:r>
            <a:r>
              <a:rPr lang="en-US" sz="2900" i="1" dirty="0"/>
              <a:t>Community Planning, Growth Management</a:t>
            </a:r>
            <a:r>
              <a:rPr lang="en-US" sz="2900" dirty="0"/>
              <a:t>).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EngageDurham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New Comprehensive Plan- up for adoption this fall! 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Open Space Plans 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Historic Preservation</a:t>
            </a:r>
          </a:p>
          <a:p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  <a:p>
            <a:pPr marL="201168" lvl="1" indent="0">
              <a:buNone/>
            </a:pPr>
            <a:r>
              <a:rPr lang="en-US" sz="2900" b="1" dirty="0"/>
              <a:t>2. 	Ensure compliance with development regulations </a:t>
            </a:r>
          </a:p>
          <a:p>
            <a:r>
              <a:rPr lang="en-US" sz="2800" dirty="0"/>
              <a:t>(</a:t>
            </a:r>
            <a:r>
              <a:rPr lang="en-US" sz="2800" i="1" dirty="0"/>
              <a:t>Development Review, Zoning Enforcement, Customer Service)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Durham Unified Development Ordinance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(re-write to begin this year) 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Durham Landscape Manual 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Historic Properties Review Criteria</a:t>
            </a:r>
          </a:p>
          <a:p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  <a:p>
            <a:pPr marL="201168" lvl="1" indent="0">
              <a:buNone/>
            </a:pPr>
            <a:r>
              <a:rPr lang="en-US" sz="2900" b="1" dirty="0">
                <a:solidFill>
                  <a:schemeClr val="tx1"/>
                </a:solidFill>
              </a:rPr>
              <a:t>3. 	We are </a:t>
            </a:r>
            <a:r>
              <a:rPr lang="en-US" sz="2900" b="1" i="1" u="sng" dirty="0">
                <a:solidFill>
                  <a:schemeClr val="tx1"/>
                </a:solidFill>
              </a:rPr>
              <a:t>not</a:t>
            </a:r>
            <a:r>
              <a:rPr lang="en-US" sz="2900" b="1" dirty="0">
                <a:solidFill>
                  <a:schemeClr val="tx1"/>
                </a:solidFill>
              </a:rPr>
              <a:t> the Building Inspections Department- they 	handle: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Building permits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Trade permits</a:t>
            </a:r>
          </a:p>
          <a:p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Demolition permits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8C86B-9F20-9E7F-6816-6EC57BA76C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9762" y="2880359"/>
            <a:ext cx="1975275" cy="15424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8920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50857-BB17-44C1-9200-BA2614F7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Planning Department Organizational Chart &amp;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9E27-9E90-4B4B-AC09-1082A192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endParaRPr lang="en-US" sz="1500" b="1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diagram of a company structure&#10;&#10;Description automatically generated">
            <a:extLst>
              <a:ext uri="{FF2B5EF4-FFF2-40B4-BE49-F238E27FC236}">
                <a16:creationId xmlns:a16="http://schemas.microsoft.com/office/drawing/2014/main" id="{40AE59B3-339F-20C1-07AD-9964F8B2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896" y="733425"/>
            <a:ext cx="8117211" cy="5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3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0857-BB17-44C1-9200-BA2614F7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497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Key Divisions, Programs &amp; Initiatives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9E27-9E90-4B4B-AC09-1082A192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29963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Development Review: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Site plan/plat review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Customer service/inquiries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Various other permits- 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dirty="0"/>
              <a:t>	</a:t>
            </a:r>
            <a:r>
              <a:rPr lang="en-US" i="1" dirty="0"/>
              <a:t>building permit partner review</a:t>
            </a:r>
            <a:r>
              <a:rPr lang="en-US" dirty="0"/>
              <a:t>, </a:t>
            </a:r>
            <a:r>
              <a:rPr lang="en-US" i="1" dirty="0"/>
              <a:t>home occupation, 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i="1" dirty="0"/>
              <a:t>	verification letters, sign permits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Street closings and </a:t>
            </a:r>
            <a:r>
              <a:rPr lang="en-US" dirty="0" err="1"/>
              <a:t>renamings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Board of Adjustment cases- 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dirty="0"/>
              <a:t>	</a:t>
            </a:r>
            <a:r>
              <a:rPr lang="en-US" i="1" dirty="0"/>
              <a:t>variances, special use permits, appeals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4E9C8-3145-071B-1409-48C4F09C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714" y="1329963"/>
            <a:ext cx="5358848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4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0857-BB17-44C1-9200-BA2614F7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497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Key Divisions, Programs &amp; Initiatives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9E27-9E90-4B4B-AC09-1082A192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29963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b="1" dirty="0"/>
              <a:t>Enforcement and Site Compliance: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D55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Responds to violations of zoning requirements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Illegal use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Vehicle repair and sales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Fence height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Parking in yards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Signs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Livestock in the City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Site plan violations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D55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Performs site compliance for new developments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7D407B-4F6A-BBD8-509F-1504E569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53" y="1769478"/>
            <a:ext cx="4428697" cy="331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58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0857-BB17-44C1-9200-BA2614F7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497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Key Divisions, Programs &amp; Initiatives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9E27-9E90-4B4B-AC09-1082A192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29963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b="1" dirty="0"/>
              <a:t>Strategic Planning: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 Community Planning: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b="1" dirty="0"/>
              <a:t> </a:t>
            </a:r>
            <a:r>
              <a:rPr lang="en-US" sz="2400" dirty="0"/>
              <a:t>Comprehensive Plan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 Other policy development, plans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 Historic Preservation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 Rezoning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 Annexation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 Text Amendments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674AD-6BF5-5413-89D1-7421403AE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98" y="2581275"/>
            <a:ext cx="4731222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84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0857-BB17-44C1-9200-BA2614F7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Frequently Asked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9E27-9E90-4B4B-AC09-1082A192F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What don’t we get asked?!?!?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What can I do with my property?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What is going on at X location?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How can I do X?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Who’s responsible for X?</a:t>
            </a:r>
          </a:p>
        </p:txBody>
      </p:sp>
    </p:spTree>
    <p:extLst>
      <p:ext uri="{BB962C8B-B14F-4D97-AF65-F5344CB8AC3E}">
        <p14:creationId xmlns:p14="http://schemas.microsoft.com/office/powerpoint/2010/main" val="373884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0857-BB17-44C1-9200-BA2614F7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3367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Opportunities for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9E27-9E90-4B4B-AC09-1082A192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240" y="1845734"/>
            <a:ext cx="10850880" cy="5103706"/>
          </a:xfrm>
        </p:spPr>
        <p:txBody>
          <a:bodyPr>
            <a:normAutofit/>
          </a:bodyPr>
          <a:lstStyle/>
          <a:p>
            <a:r>
              <a:rPr lang="en-US" dirty="0"/>
              <a:t>General Planning/Zoning Questions- </a:t>
            </a:r>
            <a:r>
              <a:rPr lang="en-US" dirty="0">
                <a:hlinkClick r:id="rId3"/>
              </a:rPr>
              <a:t>planning@durhamnc.gov</a:t>
            </a:r>
            <a:r>
              <a:rPr lang="en-US" dirty="0"/>
              <a:t> or 919-560-4137</a:t>
            </a:r>
          </a:p>
          <a:p>
            <a:pPr marL="461963" lvl="2" indent="-182563">
              <a:buFont typeface="Wingdings" panose="05000000000000000000" pitchFamily="2" charset="2"/>
              <a:buChar char="v"/>
            </a:pPr>
            <a:r>
              <a:rPr lang="en-US" dirty="0"/>
              <a:t>Property/zoning information</a:t>
            </a:r>
          </a:p>
          <a:p>
            <a:pPr marL="461963" lvl="2" indent="-182563">
              <a:buFont typeface="Wingdings" panose="05000000000000000000" pitchFamily="2" charset="2"/>
              <a:buChar char="v"/>
            </a:pPr>
            <a:r>
              <a:rPr lang="en-US" dirty="0"/>
              <a:t>Help with rules/regulations</a:t>
            </a:r>
          </a:p>
          <a:p>
            <a:pPr marL="461963" lvl="2" indent="-182563">
              <a:buFont typeface="Wingdings" panose="05000000000000000000" pitchFamily="2" charset="2"/>
              <a:buChar char="v"/>
            </a:pPr>
            <a:r>
              <a:rPr lang="en-US" dirty="0"/>
              <a:t>Other general questions/information</a:t>
            </a:r>
          </a:p>
          <a:p>
            <a:pPr marL="115888" lvl="1" indent="0">
              <a:buNone/>
            </a:pPr>
            <a:endParaRPr lang="en-US" dirty="0"/>
          </a:p>
          <a:p>
            <a:pPr marL="115888" lvl="1" indent="0">
              <a:buNone/>
            </a:pPr>
            <a:r>
              <a:rPr lang="en-US" dirty="0"/>
              <a:t>Rezoning, Annexation, and ordinance amendments-Growth Management Social </a:t>
            </a:r>
            <a:r>
              <a:rPr lang="en-US" dirty="0" err="1"/>
              <a:t>PinPoint</a:t>
            </a:r>
            <a:r>
              <a:rPr lang="en-US" dirty="0"/>
              <a:t> page </a:t>
            </a:r>
            <a:r>
              <a:rPr lang="en-US" dirty="0">
                <a:hlinkClick r:id="rId4"/>
              </a:rPr>
              <a:t>https://durham.mysocialpinpoint.com/growthmanagement/land-use-home/</a:t>
            </a:r>
            <a:r>
              <a:rPr lang="en-US" dirty="0"/>
              <a:t> </a:t>
            </a:r>
          </a:p>
          <a:p>
            <a:pPr marL="584518" lvl="2" indent="-285750">
              <a:buFont typeface="Wingdings" panose="05000000000000000000" pitchFamily="2" charset="2"/>
              <a:buChar char="v"/>
            </a:pPr>
            <a:r>
              <a:rPr lang="en-US" dirty="0"/>
              <a:t>Can view documents and map related to applications.</a:t>
            </a:r>
          </a:p>
          <a:p>
            <a:pPr marL="584518" lvl="2" indent="-285750">
              <a:buFont typeface="Wingdings" panose="05000000000000000000" pitchFamily="2" charset="2"/>
              <a:buChar char="v"/>
            </a:pPr>
            <a:r>
              <a:rPr lang="en-US" dirty="0"/>
              <a:t>Can provide comments</a:t>
            </a:r>
          </a:p>
          <a:p>
            <a:pPr marL="115888" lvl="1" indent="0">
              <a:buNone/>
            </a:pPr>
            <a:endParaRPr lang="en-US" dirty="0"/>
          </a:p>
          <a:p>
            <a:pPr marL="115888" lvl="1" indent="0">
              <a:buNone/>
            </a:pPr>
            <a:r>
              <a:rPr lang="en-US" dirty="0"/>
              <a:t>EngageDurham- </a:t>
            </a:r>
            <a:r>
              <a:rPr lang="en-US" dirty="0">
                <a:hlinkClick r:id="rId5"/>
              </a:rPr>
              <a:t>https://engagedurham.com/</a:t>
            </a:r>
            <a:r>
              <a:rPr lang="en-US" dirty="0"/>
              <a:t> </a:t>
            </a:r>
          </a:p>
          <a:p>
            <a:pPr marL="584518" lvl="2" indent="-285750">
              <a:buFont typeface="Wingdings" panose="05000000000000000000" pitchFamily="2" charset="2"/>
              <a:buChar char="v"/>
            </a:pPr>
            <a:r>
              <a:rPr lang="en-US" dirty="0"/>
              <a:t>Comprehensive Plan meeting and engagement information</a:t>
            </a:r>
          </a:p>
          <a:p>
            <a:pPr marL="584518" lvl="2" indent="-285750">
              <a:buFont typeface="Wingdings" panose="05000000000000000000" pitchFamily="2" charset="2"/>
              <a:buChar char="v"/>
            </a:pPr>
            <a:r>
              <a:rPr lang="en-US" dirty="0"/>
              <a:t>Future UDO re-write engagement platform</a:t>
            </a:r>
          </a:p>
          <a:p>
            <a:pPr marL="584518" lvl="2" indent="-285750">
              <a:buFont typeface="Wingdings" panose="05000000000000000000" pitchFamily="2" charset="2"/>
              <a:buChar char="v"/>
            </a:pPr>
            <a:r>
              <a:rPr lang="en-US" dirty="0"/>
              <a:t>Link to other City projects.</a:t>
            </a:r>
          </a:p>
          <a:p>
            <a:pPr marL="584518" lvl="2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566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18e844d-f029-4084-b852-9879697dfd7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4CB9D1301E404A865FF96E78EFD410" ma:contentTypeVersion="14" ma:contentTypeDescription="Create a new document." ma:contentTypeScope="" ma:versionID="820f7737e3a59da743e2cecfcd699230">
  <xsd:schema xmlns:xsd="http://www.w3.org/2001/XMLSchema" xmlns:xs="http://www.w3.org/2001/XMLSchema" xmlns:p="http://schemas.microsoft.com/office/2006/metadata/properties" xmlns:ns3="418e844d-f029-4084-b852-9879697dfd7c" xmlns:ns4="cc7246b0-b9c9-486d-a909-1dbad1c1f169" targetNamespace="http://schemas.microsoft.com/office/2006/metadata/properties" ma:root="true" ma:fieldsID="88e1d674cc7b94851794dd1c7d4198d8" ns3:_="" ns4:_="">
    <xsd:import namespace="418e844d-f029-4084-b852-9879697dfd7c"/>
    <xsd:import namespace="cc7246b0-b9c9-486d-a909-1dbad1c1f1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e844d-f029-4084-b852-9879697dfd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7246b0-b9c9-486d-a909-1dbad1c1f16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D5444A-C149-42E3-AB0C-AE3402169671}">
  <ds:schemaRefs>
    <ds:schemaRef ds:uri="418e844d-f029-4084-b852-9879697dfd7c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cc7246b0-b9c9-486d-a909-1dbad1c1f169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DB9385C-5448-4F72-AE28-D1B1BD23E0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8e844d-f029-4084-b852-9879697dfd7c"/>
    <ds:schemaRef ds:uri="cc7246b0-b9c9-486d-a909-1dbad1c1f1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211E52-E81A-423C-A5F0-94E4AFFA05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15968</TotalTime>
  <Words>524</Words>
  <Application>Microsoft Office PowerPoint</Application>
  <PresentationFormat>Widescreen</PresentationFormat>
  <Paragraphs>105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Courier New</vt:lpstr>
      <vt:lpstr>Wingdings</vt:lpstr>
      <vt:lpstr>Retrospect</vt:lpstr>
      <vt:lpstr>PowerPoint Presentation</vt:lpstr>
      <vt:lpstr>Planning Department Mission &amp; Vision</vt:lpstr>
      <vt:lpstr>Planning Department Mission &amp; Vision</vt:lpstr>
      <vt:lpstr>Planning Department Organizational Chart &amp; Structure</vt:lpstr>
      <vt:lpstr> Key Divisions, Programs &amp; Initiatives </vt:lpstr>
      <vt:lpstr> Key Divisions, Programs &amp; Initiatives </vt:lpstr>
      <vt:lpstr> Key Divisions, Programs &amp; Initiatives </vt:lpstr>
      <vt:lpstr>Frequently Asked Questions </vt:lpstr>
      <vt:lpstr> Opportunities for Engagement </vt:lpstr>
      <vt:lpstr> Final Thoughts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Dudley, Dawn D.</dc:creator>
  <cp:lastModifiedBy>Gomez Cespedes, Mishel</cp:lastModifiedBy>
  <cp:revision>17</cp:revision>
  <dcterms:created xsi:type="dcterms:W3CDTF">2019-08-15T00:24:27Z</dcterms:created>
  <dcterms:modified xsi:type="dcterms:W3CDTF">2023-10-09T13:15:57Z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0x010100C54CB9D1301E404A865FF96E78EFD410</vt:lpwstr>
  </property>
</Properties>
</file>