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66" r:id="rId2"/>
    <p:sldId id="284" r:id="rId3"/>
    <p:sldId id="286" r:id="rId4"/>
    <p:sldId id="278" r:id="rId5"/>
    <p:sldId id="280" r:id="rId6"/>
    <p:sldId id="28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dley, Dawn D." initials="DDD" lastIdx="1" clrIdx="0">
    <p:extLst>
      <p:ext uri="{19B8F6BF-5375-455C-9EA6-DF929625EA0E}">
        <p15:presenceInfo xmlns:p15="http://schemas.microsoft.com/office/powerpoint/2012/main" userId="S::ddudley@dconc.gov::5628a66f-8ab1-4383-8caf-16989e94d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8F2"/>
    <a:srgbClr val="0B5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626C93-6A39-4DA8-8DC8-970ABA9A9ABD}" v="3" dt="2023-10-09T15:39:54.535"/>
    <p1510:client id="{E340206A-6499-FB01-5253-F7A9673926A7}" v="3" dt="2023-10-11T18:29:44.267"/>
    <p1510:client id="{F54AA06B-2EEA-D9DB-71E7-F67B0EC5DB3D}" v="106" dt="2023-10-12T16:18:23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mez Cespedes, Mishel" userId="8af6c19d-d70e-4d6b-afb3-e231ef79bd59" providerId="ADAL" clId="{C6626C93-6A39-4DA8-8DC8-970ABA9A9ABD}"/>
    <pc:docChg chg="undo redo custSel modSld modMainMaster">
      <pc:chgData name="Gomez Cespedes, Mishel" userId="8af6c19d-d70e-4d6b-afb3-e231ef79bd59" providerId="ADAL" clId="{C6626C93-6A39-4DA8-8DC8-970ABA9A9ABD}" dt="2023-10-09T16:13:01.532" v="308"/>
      <pc:docMkLst>
        <pc:docMk/>
      </pc:docMkLst>
      <pc:sldChg chg="modSp mod">
        <pc:chgData name="Gomez Cespedes, Mishel" userId="8af6c19d-d70e-4d6b-afb3-e231ef79bd59" providerId="ADAL" clId="{C6626C93-6A39-4DA8-8DC8-970ABA9A9ABD}" dt="2023-10-09T15:39:28.615" v="134" actId="20577"/>
        <pc:sldMkLst>
          <pc:docMk/>
          <pc:sldMk cId="837035097" sldId="266"/>
        </pc:sldMkLst>
        <pc:spChg chg="mod">
          <ac:chgData name="Gomez Cespedes, Mishel" userId="8af6c19d-d70e-4d6b-afb3-e231ef79bd59" providerId="ADAL" clId="{C6626C93-6A39-4DA8-8DC8-970ABA9A9ABD}" dt="2023-10-09T13:18:59.507" v="3" actId="20577"/>
          <ac:spMkLst>
            <pc:docMk/>
            <pc:sldMk cId="837035097" sldId="266"/>
            <ac:spMk id="6" creationId="{00000000-0000-0000-0000-000000000000}"/>
          </ac:spMkLst>
        </pc:spChg>
        <pc:spChg chg="mod">
          <ac:chgData name="Gomez Cespedes, Mishel" userId="8af6c19d-d70e-4d6b-afb3-e231ef79bd59" providerId="ADAL" clId="{C6626C93-6A39-4DA8-8DC8-970ABA9A9ABD}" dt="2023-10-09T15:39:28.615" v="134" actId="20577"/>
          <ac:spMkLst>
            <pc:docMk/>
            <pc:sldMk cId="837035097" sldId="266"/>
            <ac:spMk id="9" creationId="{00000000-0000-0000-0000-000000000000}"/>
          </ac:spMkLst>
        </pc:spChg>
      </pc:sldChg>
      <pc:sldChg chg="addSp delSp modSp mod">
        <pc:chgData name="Gomez Cespedes, Mishel" userId="8af6c19d-d70e-4d6b-afb3-e231ef79bd59" providerId="ADAL" clId="{C6626C93-6A39-4DA8-8DC8-970ABA9A9ABD}" dt="2023-10-09T15:40:26.837" v="148" actId="113"/>
        <pc:sldMkLst>
          <pc:docMk/>
          <pc:sldMk cId="1456745717" sldId="278"/>
        </pc:sldMkLst>
        <pc:spChg chg="add mod">
          <ac:chgData name="Gomez Cespedes, Mishel" userId="8af6c19d-d70e-4d6b-afb3-e231ef79bd59" providerId="ADAL" clId="{C6626C93-6A39-4DA8-8DC8-970ABA9A9ABD}" dt="2023-10-09T15:40:26.837" v="148" actId="113"/>
          <ac:spMkLst>
            <pc:docMk/>
            <pc:sldMk cId="1456745717" sldId="278"/>
            <ac:spMk id="2" creationId="{AA0E6355-928B-C6C6-CB7C-6372C4DAF937}"/>
          </ac:spMkLst>
        </pc:spChg>
        <pc:spChg chg="mod">
          <ac:chgData name="Gomez Cespedes, Mishel" userId="8af6c19d-d70e-4d6b-afb3-e231ef79bd59" providerId="ADAL" clId="{C6626C93-6A39-4DA8-8DC8-970ABA9A9ABD}" dt="2023-10-09T13:21:27.226" v="17" actId="33524"/>
          <ac:spMkLst>
            <pc:docMk/>
            <pc:sldMk cId="1456745717" sldId="278"/>
            <ac:spMk id="4" creationId="{00000000-0000-0000-0000-000000000000}"/>
          </ac:spMkLst>
        </pc:spChg>
        <pc:spChg chg="mod">
          <ac:chgData name="Gomez Cespedes, Mishel" userId="8af6c19d-d70e-4d6b-afb3-e231ef79bd59" providerId="ADAL" clId="{C6626C93-6A39-4DA8-8DC8-970ABA9A9ABD}" dt="2023-10-09T13:21:23.042" v="16" actId="20577"/>
          <ac:spMkLst>
            <pc:docMk/>
            <pc:sldMk cId="1456745717" sldId="278"/>
            <ac:spMk id="6" creationId="{00000000-0000-0000-0000-000000000000}"/>
          </ac:spMkLst>
        </pc:spChg>
        <pc:spChg chg="del">
          <ac:chgData name="Gomez Cespedes, Mishel" userId="8af6c19d-d70e-4d6b-afb3-e231ef79bd59" providerId="ADAL" clId="{C6626C93-6A39-4DA8-8DC8-970ABA9A9ABD}" dt="2023-10-09T15:39:48.624" v="135" actId="478"/>
          <ac:spMkLst>
            <pc:docMk/>
            <pc:sldMk cId="1456745717" sldId="278"/>
            <ac:spMk id="16" creationId="{00000000-0000-0000-0000-000000000000}"/>
          </ac:spMkLst>
        </pc:spChg>
      </pc:sldChg>
      <pc:sldChg chg="modSp mod">
        <pc:chgData name="Gomez Cespedes, Mishel" userId="8af6c19d-d70e-4d6b-afb3-e231ef79bd59" providerId="ADAL" clId="{C6626C93-6A39-4DA8-8DC8-970ABA9A9ABD}" dt="2023-10-09T16:13:01.532" v="308"/>
        <pc:sldMkLst>
          <pc:docMk/>
          <pc:sldMk cId="1620593730" sldId="280"/>
        </pc:sldMkLst>
        <pc:spChg chg="mod">
          <ac:chgData name="Gomez Cespedes, Mishel" userId="8af6c19d-d70e-4d6b-afb3-e231ef79bd59" providerId="ADAL" clId="{C6626C93-6A39-4DA8-8DC8-970ABA9A9ABD}" dt="2023-10-09T16:13:01.532" v="308"/>
          <ac:spMkLst>
            <pc:docMk/>
            <pc:sldMk cId="1620593730" sldId="280"/>
            <ac:spMk id="10" creationId="{00000000-0000-0000-0000-000000000000}"/>
          </ac:spMkLst>
        </pc:spChg>
      </pc:sldChg>
      <pc:sldChg chg="addSp delSp modSp mod">
        <pc:chgData name="Gomez Cespedes, Mishel" userId="8af6c19d-d70e-4d6b-afb3-e231ef79bd59" providerId="ADAL" clId="{C6626C93-6A39-4DA8-8DC8-970ABA9A9ABD}" dt="2023-10-09T15:40:14.766" v="144" actId="207"/>
        <pc:sldMkLst>
          <pc:docMk/>
          <pc:sldMk cId="124104148" sldId="281"/>
        </pc:sldMkLst>
        <pc:spChg chg="add mod">
          <ac:chgData name="Gomez Cespedes, Mishel" userId="8af6c19d-d70e-4d6b-afb3-e231ef79bd59" providerId="ADAL" clId="{C6626C93-6A39-4DA8-8DC8-970ABA9A9ABD}" dt="2023-10-09T15:40:14.766" v="144" actId="207"/>
          <ac:spMkLst>
            <pc:docMk/>
            <pc:sldMk cId="124104148" sldId="281"/>
            <ac:spMk id="2" creationId="{45218CF6-2D1B-77D9-5143-B97A7D8E47CA}"/>
          </ac:spMkLst>
        </pc:spChg>
        <pc:spChg chg="mod">
          <ac:chgData name="Gomez Cespedes, Mishel" userId="8af6c19d-d70e-4d6b-afb3-e231ef79bd59" providerId="ADAL" clId="{C6626C93-6A39-4DA8-8DC8-970ABA9A9ABD}" dt="2023-10-09T13:21:38.457" v="23" actId="20577"/>
          <ac:spMkLst>
            <pc:docMk/>
            <pc:sldMk cId="124104148" sldId="281"/>
            <ac:spMk id="6" creationId="{00000000-0000-0000-0000-000000000000}"/>
          </ac:spMkLst>
        </pc:spChg>
        <pc:spChg chg="del">
          <ac:chgData name="Gomez Cespedes, Mishel" userId="8af6c19d-d70e-4d6b-afb3-e231ef79bd59" providerId="ADAL" clId="{C6626C93-6A39-4DA8-8DC8-970ABA9A9ABD}" dt="2023-10-09T15:39:53.557" v="137" actId="478"/>
          <ac:spMkLst>
            <pc:docMk/>
            <pc:sldMk cId="124104148" sldId="281"/>
            <ac:spMk id="19" creationId="{00000000-0000-0000-0000-000000000000}"/>
          </ac:spMkLst>
        </pc:spChg>
      </pc:sldChg>
      <pc:sldChg chg="addSp delSp modSp mod setBg">
        <pc:chgData name="Gomez Cespedes, Mishel" userId="8af6c19d-d70e-4d6b-afb3-e231ef79bd59" providerId="ADAL" clId="{C6626C93-6A39-4DA8-8DC8-970ABA9A9ABD}" dt="2023-10-09T15:36:42.684" v="39" actId="26606"/>
        <pc:sldMkLst>
          <pc:docMk/>
          <pc:sldMk cId="1925004393" sldId="284"/>
        </pc:sldMkLst>
        <pc:spChg chg="del">
          <ac:chgData name="Gomez Cespedes, Mishel" userId="8af6c19d-d70e-4d6b-afb3-e231ef79bd59" providerId="ADAL" clId="{C6626C93-6A39-4DA8-8DC8-970ABA9A9ABD}" dt="2023-10-09T15:36:18.804" v="36" actId="478"/>
          <ac:spMkLst>
            <pc:docMk/>
            <pc:sldMk cId="1925004393" sldId="284"/>
            <ac:spMk id="2" creationId="{00000000-0000-0000-0000-000000000000}"/>
          </ac:spMkLst>
        </pc:spChg>
        <pc:spChg chg="del">
          <ac:chgData name="Gomez Cespedes, Mishel" userId="8af6c19d-d70e-4d6b-afb3-e231ef79bd59" providerId="ADAL" clId="{C6626C93-6A39-4DA8-8DC8-970ABA9A9ABD}" dt="2023-10-09T15:35:59.943" v="30" actId="478"/>
          <ac:spMkLst>
            <pc:docMk/>
            <pc:sldMk cId="1925004393" sldId="284"/>
            <ac:spMk id="3" creationId="{00000000-0000-0000-0000-000000000000}"/>
          </ac:spMkLst>
        </pc:spChg>
        <pc:spChg chg="add del mod">
          <ac:chgData name="Gomez Cespedes, Mishel" userId="8af6c19d-d70e-4d6b-afb3-e231ef79bd59" providerId="ADAL" clId="{C6626C93-6A39-4DA8-8DC8-970ABA9A9ABD}" dt="2023-10-09T15:36:11.346" v="34"/>
          <ac:spMkLst>
            <pc:docMk/>
            <pc:sldMk cId="1925004393" sldId="284"/>
            <ac:spMk id="6" creationId="{81B661B6-07FC-4A4F-4494-68BBB7DF69C6}"/>
          </ac:spMkLst>
        </pc:spChg>
        <pc:spChg chg="add del mod">
          <ac:chgData name="Gomez Cespedes, Mishel" userId="8af6c19d-d70e-4d6b-afb3-e231ef79bd59" providerId="ADAL" clId="{C6626C93-6A39-4DA8-8DC8-970ABA9A9ABD}" dt="2023-10-09T15:36:38.027" v="38" actId="26606"/>
          <ac:spMkLst>
            <pc:docMk/>
            <pc:sldMk cId="1925004393" sldId="284"/>
            <ac:spMk id="10" creationId="{4D15E0D9-0928-6479-35B5-4786D07684A8}"/>
          </ac:spMkLst>
        </pc:spChg>
        <pc:spChg chg="add del">
          <ac:chgData name="Gomez Cespedes, Mishel" userId="8af6c19d-d70e-4d6b-afb3-e231ef79bd59" providerId="ADAL" clId="{C6626C93-6A39-4DA8-8DC8-970ABA9A9ABD}" dt="2023-10-09T15:36:42.684" v="39" actId="26606"/>
          <ac:spMkLst>
            <pc:docMk/>
            <pc:sldMk cId="1925004393" sldId="284"/>
            <ac:spMk id="15" creationId="{C2579DAE-C141-48DB-810E-C070C300819E}"/>
          </ac:spMkLst>
        </pc:spChg>
        <pc:spChg chg="add del">
          <ac:chgData name="Gomez Cespedes, Mishel" userId="8af6c19d-d70e-4d6b-afb3-e231ef79bd59" providerId="ADAL" clId="{C6626C93-6A39-4DA8-8DC8-970ABA9A9ABD}" dt="2023-10-09T15:36:42.684" v="39" actId="26606"/>
          <ac:spMkLst>
            <pc:docMk/>
            <pc:sldMk cId="1925004393" sldId="284"/>
            <ac:spMk id="17" creationId="{02FD90C3-6350-4D5B-9738-6E94EDF30F74}"/>
          </ac:spMkLst>
        </pc:spChg>
        <pc:spChg chg="add del">
          <ac:chgData name="Gomez Cespedes, Mishel" userId="8af6c19d-d70e-4d6b-afb3-e231ef79bd59" providerId="ADAL" clId="{C6626C93-6A39-4DA8-8DC8-970ABA9A9ABD}" dt="2023-10-09T15:36:42.684" v="39" actId="26606"/>
          <ac:spMkLst>
            <pc:docMk/>
            <pc:sldMk cId="1925004393" sldId="284"/>
            <ac:spMk id="19" creationId="{BCD2D517-BC35-4439-AC31-06DF764F25FC}"/>
          </ac:spMkLst>
        </pc:spChg>
        <pc:spChg chg="add del">
          <ac:chgData name="Gomez Cespedes, Mishel" userId="8af6c19d-d70e-4d6b-afb3-e231ef79bd59" providerId="ADAL" clId="{C6626C93-6A39-4DA8-8DC8-970ABA9A9ABD}" dt="2023-10-09T15:36:42.684" v="39" actId="26606"/>
          <ac:spMkLst>
            <pc:docMk/>
            <pc:sldMk cId="1925004393" sldId="284"/>
            <ac:spMk id="21" creationId="{2DD3F846-0483-40F5-A881-0C1AD2A0CAD7}"/>
          </ac:spMkLst>
        </pc:spChg>
        <pc:spChg chg="add">
          <ac:chgData name="Gomez Cespedes, Mishel" userId="8af6c19d-d70e-4d6b-afb3-e231ef79bd59" providerId="ADAL" clId="{C6626C93-6A39-4DA8-8DC8-970ABA9A9ABD}" dt="2023-10-09T15:36:42.684" v="39" actId="26606"/>
          <ac:spMkLst>
            <pc:docMk/>
            <pc:sldMk cId="1925004393" sldId="284"/>
            <ac:spMk id="26" creationId="{C2579DAE-C141-48DB-810E-C070C300819E}"/>
          </ac:spMkLst>
        </pc:spChg>
        <pc:spChg chg="add">
          <ac:chgData name="Gomez Cespedes, Mishel" userId="8af6c19d-d70e-4d6b-afb3-e231ef79bd59" providerId="ADAL" clId="{C6626C93-6A39-4DA8-8DC8-970ABA9A9ABD}" dt="2023-10-09T15:36:42.684" v="39" actId="26606"/>
          <ac:spMkLst>
            <pc:docMk/>
            <pc:sldMk cId="1925004393" sldId="284"/>
            <ac:spMk id="28" creationId="{02FD90C3-6350-4D5B-9738-6E94EDF30F74}"/>
          </ac:spMkLst>
        </pc:spChg>
        <pc:spChg chg="add">
          <ac:chgData name="Gomez Cespedes, Mishel" userId="8af6c19d-d70e-4d6b-afb3-e231ef79bd59" providerId="ADAL" clId="{C6626C93-6A39-4DA8-8DC8-970ABA9A9ABD}" dt="2023-10-09T15:36:42.684" v="39" actId="26606"/>
          <ac:spMkLst>
            <pc:docMk/>
            <pc:sldMk cId="1925004393" sldId="284"/>
            <ac:spMk id="30" creationId="{41497DE5-0939-4D1D-9350-0C5E1B209C68}"/>
          </ac:spMkLst>
        </pc:spChg>
        <pc:spChg chg="add">
          <ac:chgData name="Gomez Cespedes, Mishel" userId="8af6c19d-d70e-4d6b-afb3-e231ef79bd59" providerId="ADAL" clId="{C6626C93-6A39-4DA8-8DC8-970ABA9A9ABD}" dt="2023-10-09T15:36:42.684" v="39" actId="26606"/>
          <ac:spMkLst>
            <pc:docMk/>
            <pc:sldMk cId="1925004393" sldId="284"/>
            <ac:spMk id="32" creationId="{5CCC70ED-6C63-4537-B7EB-51990D6C0A6F}"/>
          </ac:spMkLst>
        </pc:spChg>
        <pc:spChg chg="add">
          <ac:chgData name="Gomez Cespedes, Mishel" userId="8af6c19d-d70e-4d6b-afb3-e231ef79bd59" providerId="ADAL" clId="{C6626C93-6A39-4DA8-8DC8-970ABA9A9ABD}" dt="2023-10-09T15:36:42.684" v="39" actId="26606"/>
          <ac:spMkLst>
            <pc:docMk/>
            <pc:sldMk cId="1925004393" sldId="284"/>
            <ac:spMk id="34" creationId="{B76E24C1-2968-40DC-A36E-F6B85F0F0752}"/>
          </ac:spMkLst>
        </pc:spChg>
        <pc:picChg chg="del">
          <ac:chgData name="Gomez Cespedes, Mishel" userId="8af6c19d-d70e-4d6b-afb3-e231ef79bd59" providerId="ADAL" clId="{C6626C93-6A39-4DA8-8DC8-970ABA9A9ABD}" dt="2023-10-09T15:36:06.886" v="32" actId="478"/>
          <ac:picMkLst>
            <pc:docMk/>
            <pc:sldMk cId="1925004393" sldId="284"/>
            <ac:picMk id="4" creationId="{00000000-0000-0000-0000-000000000000}"/>
          </ac:picMkLst>
        </pc:picChg>
        <pc:picChg chg="add mod">
          <ac:chgData name="Gomez Cespedes, Mishel" userId="8af6c19d-d70e-4d6b-afb3-e231ef79bd59" providerId="ADAL" clId="{C6626C93-6A39-4DA8-8DC8-970ABA9A9ABD}" dt="2023-10-09T15:36:42.684" v="39" actId="26606"/>
          <ac:picMkLst>
            <pc:docMk/>
            <pc:sldMk cId="1925004393" sldId="284"/>
            <ac:picMk id="8" creationId="{68BB0A49-8FD4-7608-C419-04A1710C62B1}"/>
          </ac:picMkLst>
        </pc:picChg>
      </pc:sldChg>
      <pc:sldChg chg="modSp mod">
        <pc:chgData name="Gomez Cespedes, Mishel" userId="8af6c19d-d70e-4d6b-afb3-e231ef79bd59" providerId="ADAL" clId="{C6626C93-6A39-4DA8-8DC8-970ABA9A9ABD}" dt="2023-10-09T15:49:09.936" v="307" actId="20577"/>
        <pc:sldMkLst>
          <pc:docMk/>
          <pc:sldMk cId="70546351" sldId="286"/>
        </pc:sldMkLst>
        <pc:spChg chg="mod">
          <ac:chgData name="Gomez Cespedes, Mishel" userId="8af6c19d-d70e-4d6b-afb3-e231ef79bd59" providerId="ADAL" clId="{C6626C93-6A39-4DA8-8DC8-970ABA9A9ABD}" dt="2023-10-09T15:49:09.936" v="307" actId="20577"/>
          <ac:spMkLst>
            <pc:docMk/>
            <pc:sldMk cId="70546351" sldId="286"/>
            <ac:spMk id="10" creationId="{00000000-0000-0000-0000-000000000000}"/>
          </ac:spMkLst>
        </pc:spChg>
      </pc:sldChg>
      <pc:sldMasterChg chg="modSldLayout">
        <pc:chgData name="Gomez Cespedes, Mishel" userId="8af6c19d-d70e-4d6b-afb3-e231ef79bd59" providerId="ADAL" clId="{C6626C93-6A39-4DA8-8DC8-970ABA9A9ABD}" dt="2023-10-09T14:05:32.130" v="29" actId="20577"/>
        <pc:sldMasterMkLst>
          <pc:docMk/>
          <pc:sldMasterMk cId="2039294700" sldId="2147483667"/>
        </pc:sldMasterMkLst>
        <pc:sldLayoutChg chg="modSp mod">
          <pc:chgData name="Gomez Cespedes, Mishel" userId="8af6c19d-d70e-4d6b-afb3-e231ef79bd59" providerId="ADAL" clId="{C6626C93-6A39-4DA8-8DC8-970ABA9A9ABD}" dt="2023-10-09T14:05:32.130" v="29" actId="20577"/>
          <pc:sldLayoutMkLst>
            <pc:docMk/>
            <pc:sldMasterMk cId="2039294700" sldId="2147483667"/>
            <pc:sldLayoutMk cId="1678487218" sldId="2147483669"/>
          </pc:sldLayoutMkLst>
          <pc:spChg chg="mod">
            <ac:chgData name="Gomez Cespedes, Mishel" userId="8af6c19d-d70e-4d6b-afb3-e231ef79bd59" providerId="ADAL" clId="{C6626C93-6A39-4DA8-8DC8-970ABA9A9ABD}" dt="2023-10-09T14:05:32.130" v="29" actId="20577"/>
            <ac:spMkLst>
              <pc:docMk/>
              <pc:sldMasterMk cId="2039294700" sldId="2147483667"/>
              <pc:sldLayoutMk cId="1678487218" sldId="2147483669"/>
              <ac:spMk id="8" creationId="{00000000-0000-0000-0000-000000000000}"/>
            </ac:spMkLst>
          </pc:spChg>
        </pc:sldLayoutChg>
      </pc:sldMasterChg>
    </pc:docChg>
  </pc:docChgLst>
  <pc:docChgLst>
    <pc:chgData name="mishel.gomez@durhamnc.gov" userId="S::urn:spo:guest#mishel.gomez@durhamnc.gov::" providerId="AD" clId="Web-{E340206A-6499-FB01-5253-F7A9673926A7}"/>
    <pc:docChg chg="delSld modSld">
      <pc:chgData name="mishel.gomez@durhamnc.gov" userId="S::urn:spo:guest#mishel.gomez@durhamnc.gov::" providerId="AD" clId="Web-{E340206A-6499-FB01-5253-F7A9673926A7}" dt="2023-10-11T18:29:44.267" v="2" actId="14100"/>
      <pc:docMkLst>
        <pc:docMk/>
      </pc:docMkLst>
      <pc:sldChg chg="modSp">
        <pc:chgData name="mishel.gomez@durhamnc.gov" userId="S::urn:spo:guest#mishel.gomez@durhamnc.gov::" providerId="AD" clId="Web-{E340206A-6499-FB01-5253-F7A9673926A7}" dt="2023-10-11T18:29:44.267" v="2" actId="14100"/>
        <pc:sldMkLst>
          <pc:docMk/>
          <pc:sldMk cId="70546351" sldId="286"/>
        </pc:sldMkLst>
        <pc:spChg chg="mod">
          <ac:chgData name="mishel.gomez@durhamnc.gov" userId="S::urn:spo:guest#mishel.gomez@durhamnc.gov::" providerId="AD" clId="Web-{E340206A-6499-FB01-5253-F7A9673926A7}" dt="2023-10-11T18:29:44.267" v="2" actId="14100"/>
          <ac:spMkLst>
            <pc:docMk/>
            <pc:sldMk cId="70546351" sldId="286"/>
            <ac:spMk id="10" creationId="{00000000-0000-0000-0000-000000000000}"/>
          </ac:spMkLst>
        </pc:spChg>
      </pc:sldChg>
      <pc:sldChg chg="del">
        <pc:chgData name="mishel.gomez@durhamnc.gov" userId="S::urn:spo:guest#mishel.gomez@durhamnc.gov::" providerId="AD" clId="Web-{E340206A-6499-FB01-5253-F7A9673926A7}" dt="2023-10-11T18:29:11.235" v="0"/>
        <pc:sldMkLst>
          <pc:docMk/>
          <pc:sldMk cId="552171795" sldId="287"/>
        </pc:sldMkLst>
      </pc:sldChg>
      <pc:sldChg chg="del">
        <pc:chgData name="mishel.gomez@durhamnc.gov" userId="S::urn:spo:guest#mishel.gomez@durhamnc.gov::" providerId="AD" clId="Web-{E340206A-6499-FB01-5253-F7A9673926A7}" dt="2023-10-11T18:29:31.485" v="1"/>
        <pc:sldMkLst>
          <pc:docMk/>
          <pc:sldMk cId="1438161386" sldId="288"/>
        </pc:sldMkLst>
      </pc:sldChg>
    </pc:docChg>
  </pc:docChgLst>
  <pc:docChgLst>
    <pc:chgData name="mishel.gomez@durhamnc.gov" userId="S::urn:spo:guest#mishel.gomez@durhamnc.gov::" providerId="AD" clId="Web-{F54AA06B-2EEA-D9DB-71E7-F67B0EC5DB3D}"/>
    <pc:docChg chg="modSld">
      <pc:chgData name="mishel.gomez@durhamnc.gov" userId="S::urn:spo:guest#mishel.gomez@durhamnc.gov::" providerId="AD" clId="Web-{F54AA06B-2EEA-D9DB-71E7-F67B0EC5DB3D}" dt="2023-10-12T16:18:23.104" v="123" actId="1076"/>
      <pc:docMkLst>
        <pc:docMk/>
      </pc:docMkLst>
      <pc:sldChg chg="addSp delSp modSp">
        <pc:chgData name="mishel.gomez@durhamnc.gov" userId="S::urn:spo:guest#mishel.gomez@durhamnc.gov::" providerId="AD" clId="Web-{F54AA06B-2EEA-D9DB-71E7-F67B0EC5DB3D}" dt="2023-10-12T16:18:23.104" v="123" actId="1076"/>
        <pc:sldMkLst>
          <pc:docMk/>
          <pc:sldMk cId="1620593730" sldId="280"/>
        </pc:sldMkLst>
        <pc:spChg chg="add del mod">
          <ac:chgData name="mishel.gomez@durhamnc.gov" userId="S::urn:spo:guest#mishel.gomez@durhamnc.gov::" providerId="AD" clId="Web-{F54AA06B-2EEA-D9DB-71E7-F67B0EC5DB3D}" dt="2023-10-12T16:18:17.870" v="122"/>
          <ac:spMkLst>
            <pc:docMk/>
            <pc:sldMk cId="1620593730" sldId="280"/>
            <ac:spMk id="5" creationId="{B48FAAC4-1EDA-043A-7223-9EED276E71BC}"/>
          </ac:spMkLst>
        </pc:spChg>
        <pc:spChg chg="add del mod">
          <ac:chgData name="mishel.gomez@durhamnc.gov" userId="S::urn:spo:guest#mishel.gomez@durhamnc.gov::" providerId="AD" clId="Web-{F54AA06B-2EEA-D9DB-71E7-F67B0EC5DB3D}" dt="2023-10-12T16:17:46.322" v="115" actId="20577"/>
          <ac:spMkLst>
            <pc:docMk/>
            <pc:sldMk cId="1620593730" sldId="280"/>
            <ac:spMk id="7" creationId="{F9E02C32-D70D-1AEA-8AE6-84C944B9D2C6}"/>
          </ac:spMkLst>
        </pc:spChg>
        <pc:spChg chg="add del mod">
          <ac:chgData name="mishel.gomez@durhamnc.gov" userId="S::urn:spo:guest#mishel.gomez@durhamnc.gov::" providerId="AD" clId="Web-{F54AA06B-2EEA-D9DB-71E7-F67B0EC5DB3D}" dt="2023-10-12T16:18:23.104" v="123" actId="1076"/>
          <ac:spMkLst>
            <pc:docMk/>
            <pc:sldMk cId="1620593730" sldId="280"/>
            <ac:spMk id="9" creationId="{059D6DBF-B435-7BC2-EE54-5D3AD744624F}"/>
          </ac:spMkLst>
        </pc:spChg>
        <pc:spChg chg="del">
          <ac:chgData name="mishel.gomez@durhamnc.gov" userId="S::urn:spo:guest#mishel.gomez@durhamnc.gov::" providerId="AD" clId="Web-{F54AA06B-2EEA-D9DB-71E7-F67B0EC5DB3D}" dt="2023-10-12T16:15:34.882" v="65"/>
          <ac:spMkLst>
            <pc:docMk/>
            <pc:sldMk cId="1620593730" sldId="280"/>
            <ac:spMk id="10" creationId="{00000000-0000-0000-0000-000000000000}"/>
          </ac:spMkLst>
        </pc:spChg>
        <pc:spChg chg="add del mod">
          <ac:chgData name="mishel.gomez@durhamnc.gov" userId="S::urn:spo:guest#mishel.gomez@durhamnc.gov::" providerId="AD" clId="Web-{F54AA06B-2EEA-D9DB-71E7-F67B0EC5DB3D}" dt="2023-10-12T16:17:40.838" v="110"/>
          <ac:spMkLst>
            <pc:docMk/>
            <pc:sldMk cId="1620593730" sldId="280"/>
            <ac:spMk id="12" creationId="{30043F99-817A-FD18-5208-7E98C8AE6743}"/>
          </ac:spMkLst>
        </pc:spChg>
        <pc:spChg chg="add del mod">
          <ac:chgData name="mishel.gomez@durhamnc.gov" userId="S::urn:spo:guest#mishel.gomez@durhamnc.gov::" providerId="AD" clId="Web-{F54AA06B-2EEA-D9DB-71E7-F67B0EC5DB3D}" dt="2023-10-12T16:17:40.838" v="109"/>
          <ac:spMkLst>
            <pc:docMk/>
            <pc:sldMk cId="1620593730" sldId="280"/>
            <ac:spMk id="14" creationId="{BCD10DE0-DF8F-53E6-4F49-AA35E2D43314}"/>
          </ac:spMkLst>
        </pc:spChg>
        <pc:picChg chg="add del mod">
          <ac:chgData name="mishel.gomez@durhamnc.gov" userId="S::urn:spo:guest#mishel.gomez@durhamnc.gov::" providerId="AD" clId="Web-{F54AA06B-2EEA-D9DB-71E7-F67B0EC5DB3D}" dt="2023-10-12T16:18:13.901" v="121" actId="1076"/>
          <ac:picMkLst>
            <pc:docMk/>
            <pc:sldMk cId="1620593730" sldId="280"/>
            <ac:picMk id="4" creationId="{00000000-0000-0000-0000-000000000000}"/>
          </ac:picMkLst>
        </pc:picChg>
      </pc:sldChg>
      <pc:sldChg chg="addSp modSp">
        <pc:chgData name="mishel.gomez@durhamnc.gov" userId="S::urn:spo:guest#mishel.gomez@durhamnc.gov::" providerId="AD" clId="Web-{F54AA06B-2EEA-D9DB-71E7-F67B0EC5DB3D}" dt="2023-10-12T16:18:06.401" v="119" actId="1076"/>
        <pc:sldMkLst>
          <pc:docMk/>
          <pc:sldMk cId="70546351" sldId="286"/>
        </pc:sldMkLst>
        <pc:spChg chg="add mod">
          <ac:chgData name="mishel.gomez@durhamnc.gov" userId="S::urn:spo:guest#mishel.gomez@durhamnc.gov::" providerId="AD" clId="Web-{F54AA06B-2EEA-D9DB-71E7-F67B0EC5DB3D}" dt="2023-10-12T16:18:06.401" v="119" actId="1076"/>
          <ac:spMkLst>
            <pc:docMk/>
            <pc:sldMk cId="70546351" sldId="286"/>
            <ac:spMk id="3" creationId="{424E2D82-44C3-E3C6-1356-F24298C38B48}"/>
          </ac:spMkLst>
        </pc:spChg>
        <pc:spChg chg="mod">
          <ac:chgData name="mishel.gomez@durhamnc.gov" userId="S::urn:spo:guest#mishel.gomez@durhamnc.gov::" providerId="AD" clId="Web-{F54AA06B-2EEA-D9DB-71E7-F67B0EC5DB3D}" dt="2023-10-12T16:18:03.213" v="118" actId="1076"/>
          <ac:spMkLst>
            <pc:docMk/>
            <pc:sldMk cId="70546351" sldId="286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90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9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416481E-88E9-4EBD-8527-66F821449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0961" y="5169061"/>
            <a:ext cx="1819656" cy="9692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752913" y="6444496"/>
            <a:ext cx="6505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DURHAM NEIGHBORHOOD COLLEGE 2023</a:t>
            </a:r>
          </a:p>
        </p:txBody>
      </p:sp>
    </p:spTree>
    <p:extLst>
      <p:ext uri="{BB962C8B-B14F-4D97-AF65-F5344CB8AC3E}">
        <p14:creationId xmlns:p14="http://schemas.microsoft.com/office/powerpoint/2010/main" val="167848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29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9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7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6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4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6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749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29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20143"/>
          <a:stretch/>
        </p:blipFill>
        <p:spPr>
          <a:xfrm>
            <a:off x="-27296" y="-27295"/>
            <a:ext cx="12216135" cy="68852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7296" y="-27295"/>
            <a:ext cx="12219296" cy="7079945"/>
          </a:xfrm>
          <a:prstGeom prst="rect">
            <a:avLst/>
          </a:prstGeom>
          <a:solidFill>
            <a:schemeClr val="accent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7796" y="696039"/>
            <a:ext cx="115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DURHAM NEIGHBORHOOD COLLEGE 2023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23331" y="1410610"/>
            <a:ext cx="70285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7795" y="1544472"/>
            <a:ext cx="11464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Welcome!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3330" y="2352958"/>
            <a:ext cx="4467430" cy="17392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</a:rPr>
              <a:t>Enjoy your dinner and some conversation.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15" y="282507"/>
            <a:ext cx="2529024" cy="134711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13972" y="1820977"/>
            <a:ext cx="6853474" cy="4852544"/>
            <a:chOff x="5413972" y="1820977"/>
            <a:chExt cx="6853474" cy="4852544"/>
          </a:xfrm>
        </p:grpSpPr>
        <p:sp>
          <p:nvSpPr>
            <p:cNvPr id="2" name="Rectangle 1"/>
            <p:cNvSpPr/>
            <p:nvPr/>
          </p:nvSpPr>
          <p:spPr>
            <a:xfrm>
              <a:off x="5413972" y="1820977"/>
              <a:ext cx="6853474" cy="4852544"/>
            </a:xfrm>
            <a:prstGeom prst="rect">
              <a:avLst/>
            </a:prstGeom>
            <a:solidFill>
              <a:srgbClr val="C1D8F2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btitle 3"/>
            <p:cNvSpPr txBox="1">
              <a:spLocks/>
            </p:cNvSpPr>
            <p:nvPr/>
          </p:nvSpPr>
          <p:spPr>
            <a:xfrm>
              <a:off x="5619148" y="1984165"/>
              <a:ext cx="6141303" cy="46303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None/>
                <a:defRPr sz="2400" kern="1200" cap="all" spc="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cap="none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Session 5 – </a:t>
              </a:r>
              <a:r>
                <a:rPr lang="en-US" cap="none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Thursday, Oct. 12, 2023</a:t>
              </a:r>
            </a:p>
            <a:p>
              <a:r>
                <a:rPr lang="en-US" u="sng" dirty="0">
                  <a:solidFill>
                    <a:schemeClr val="accent1">
                      <a:lumMod val="50000"/>
                    </a:schemeClr>
                  </a:solidFill>
                </a:rPr>
                <a:t>Schedule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b="1" cap="none" dirty="0">
                  <a:solidFill>
                    <a:schemeClr val="accent1"/>
                  </a:solidFill>
                  <a:latin typeface="+mn-lt"/>
                </a:rPr>
                <a:t>6 – 6:30 p.m.: Dinner &amp; Check-in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cap="none" dirty="0">
                  <a:latin typeface="+mn-lt"/>
                </a:rPr>
                <a:t>6:30-7:20 p.m.: Department Presentations 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sz="1900" cap="none" dirty="0">
                  <a:latin typeface="+mn-lt"/>
                </a:rPr>
                <a:t>City-County Planning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sz="1900" cap="none" dirty="0">
                  <a:latin typeface="+mn-lt"/>
                </a:rPr>
                <a:t>City Community Development 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sz="1900" cap="none" dirty="0">
                  <a:latin typeface="+mn-lt"/>
                </a:rPr>
                <a:t>Durham County Engineering &amp; Environmental Services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cap="none" dirty="0">
                  <a:latin typeface="+mn-lt"/>
                </a:rPr>
                <a:t>7:20-7:30 p.m.: Break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cap="none" dirty="0">
                  <a:latin typeface="+mn-lt"/>
                </a:rPr>
                <a:t>7:30-7:50 p.m. Questions and Answers Session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cap="none" dirty="0">
                  <a:latin typeface="+mn-lt"/>
                </a:rPr>
                <a:t>7:50-8:30 p.m.: Wrap up, Elect Class President, and Closing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703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close-up of a qr code&#10;&#10;Description automatically generated">
            <a:extLst>
              <a:ext uri="{FF2B5EF4-FFF2-40B4-BE49-F238E27FC236}">
                <a16:creationId xmlns:a16="http://schemas.microsoft.com/office/drawing/2014/main" id="{68BB0A49-8FD4-7608-C419-04A1710C6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244" y="905933"/>
            <a:ext cx="8959516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0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15473" y="2004017"/>
            <a:ext cx="3940799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CITY-COUNTY PLANNING</a:t>
            </a:r>
          </a:p>
          <a:p>
            <a:pPr marL="0" indent="0">
              <a:buNone/>
            </a:pPr>
            <a:r>
              <a:rPr lang="en-US" sz="2400" b="1" dirty="0"/>
              <a:t>Scott Whiteman </a:t>
            </a:r>
            <a:br>
              <a:rPr lang="en-US" sz="2400" b="1" dirty="0"/>
            </a:br>
            <a:r>
              <a:rPr lang="en-US" dirty="0"/>
              <a:t>Community Planning Manager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10000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DEVELOPMENT</a:t>
            </a:r>
          </a:p>
          <a:p>
            <a:pPr marL="0" indent="0">
              <a:buNone/>
            </a:pPr>
            <a:r>
              <a:rPr lang="en-US" sz="2400" b="1" dirty="0"/>
              <a:t>Reginald Johnson</a:t>
            </a:r>
            <a:br>
              <a:rPr lang="en-US" sz="2400" b="1" dirty="0"/>
            </a:br>
            <a:r>
              <a:rPr lang="en-US" dirty="0"/>
              <a:t>Director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E2D82-44C3-E3C6-1356-F24298C38B48}"/>
              </a:ext>
            </a:extLst>
          </p:cNvPr>
          <p:cNvSpPr txBox="1"/>
          <p:nvPr/>
        </p:nvSpPr>
        <p:spPr>
          <a:xfrm>
            <a:off x="5518598" y="1848119"/>
            <a:ext cx="604877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F6FC6"/>
                </a:solidFill>
              </a:rPr>
              <a:t>ENGINEERING &amp; ENVIRONMENTAL SERVICES​</a:t>
            </a:r>
            <a:endParaRPr lang="en-US" sz="2400">
              <a:solidFill>
                <a:srgbClr val="0F6FC6"/>
              </a:solidFill>
              <a:cs typeface="Calibri"/>
            </a:endParaRPr>
          </a:p>
          <a:p>
            <a:r>
              <a:rPr lang="en-US" sz="2400" b="1" dirty="0">
                <a:solidFill>
                  <a:srgbClr val="404040"/>
                </a:solidFill>
              </a:rPr>
              <a:t>Celeste Burns</a:t>
            </a:r>
            <a:r>
              <a:rPr lang="en-US" sz="2400" dirty="0">
                <a:solidFill>
                  <a:srgbClr val="404040"/>
                </a:solidFill>
              </a:rPr>
              <a:t>​</a:t>
            </a:r>
            <a:endParaRPr lang="en-US" sz="2400">
              <a:solidFill>
                <a:srgbClr val="404040"/>
              </a:solidFill>
              <a:cs typeface="Calibri"/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Real Estate Coordinator​</a:t>
            </a:r>
            <a:endParaRPr lang="en-US" sz="2400">
              <a:solidFill>
                <a:srgbClr val="404040"/>
              </a:solidFill>
              <a:cs typeface="Calibri"/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​</a:t>
            </a:r>
            <a:endParaRPr lang="en-US" sz="2400">
              <a:solidFill>
                <a:srgbClr val="404040"/>
              </a:solidFill>
              <a:cs typeface="Calibri"/>
            </a:endParaRPr>
          </a:p>
          <a:p>
            <a:r>
              <a:rPr lang="en-US" sz="2400" b="1" dirty="0">
                <a:solidFill>
                  <a:srgbClr val="404040"/>
                </a:solidFill>
              </a:rPr>
              <a:t>McKenzie Bradshaw, P.E., C.F.M.</a:t>
            </a:r>
            <a:r>
              <a:rPr lang="en-US" sz="2400" dirty="0">
                <a:solidFill>
                  <a:srgbClr val="404040"/>
                </a:solidFill>
              </a:rPr>
              <a:t>​</a:t>
            </a:r>
            <a:endParaRPr lang="en-US" sz="2400">
              <a:solidFill>
                <a:srgbClr val="404040"/>
              </a:solidFill>
              <a:cs typeface="Calibri"/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Stormwater Manager​</a:t>
            </a:r>
            <a:endParaRPr lang="en-US" sz="2400">
              <a:solidFill>
                <a:srgbClr val="404040"/>
              </a:solidFill>
              <a:cs typeface="Calibri"/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​</a:t>
            </a:r>
            <a:endParaRPr lang="en-US" sz="2400">
              <a:solidFill>
                <a:srgbClr val="404040"/>
              </a:solidFill>
              <a:cs typeface="Calibri"/>
            </a:endParaRPr>
          </a:p>
          <a:p>
            <a:r>
              <a:rPr lang="en-US" sz="2400" b="1" dirty="0">
                <a:solidFill>
                  <a:srgbClr val="404040"/>
                </a:solidFill>
              </a:rPr>
              <a:t>Jim </a:t>
            </a:r>
            <a:r>
              <a:rPr lang="en-US" sz="2400" b="1" err="1">
                <a:solidFill>
                  <a:srgbClr val="404040"/>
                </a:solidFill>
              </a:rPr>
              <a:t>Faress</a:t>
            </a:r>
            <a:r>
              <a:rPr lang="en-US" sz="2400" b="1" dirty="0">
                <a:solidFill>
                  <a:srgbClr val="404040"/>
                </a:solidFill>
              </a:rPr>
              <a:t>, P.E..</a:t>
            </a:r>
            <a:r>
              <a:rPr lang="en-US" sz="2400" dirty="0">
                <a:solidFill>
                  <a:srgbClr val="404040"/>
                </a:solidFill>
              </a:rPr>
              <a:t>​</a:t>
            </a:r>
            <a:endParaRPr lang="en-US" sz="2400">
              <a:solidFill>
                <a:srgbClr val="404040"/>
              </a:solidFill>
              <a:cs typeface="Calibri"/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Senior Project Manager</a:t>
            </a:r>
            <a:endParaRPr lang="en-US" sz="2400" dirty="0">
              <a:solidFill>
                <a:srgbClr val="40404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54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20143"/>
          <a:stretch/>
        </p:blipFill>
        <p:spPr>
          <a:xfrm>
            <a:off x="-27296" y="-27295"/>
            <a:ext cx="12216135" cy="68852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7296" y="-27295"/>
            <a:ext cx="12219296" cy="7079945"/>
          </a:xfrm>
          <a:prstGeom prst="rect">
            <a:avLst/>
          </a:prstGeom>
          <a:solidFill>
            <a:schemeClr val="accent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7796" y="696039"/>
            <a:ext cx="115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DURHAM NEIGHBORHOOD COLLEGE 2023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23331" y="1410610"/>
            <a:ext cx="70285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7795" y="1544472"/>
            <a:ext cx="11464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Break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50906" y="2352958"/>
            <a:ext cx="4262253" cy="19655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Enjoy a 10-minute break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15" y="282507"/>
            <a:ext cx="2529024" cy="13471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13972" y="1820977"/>
            <a:ext cx="6853474" cy="4852544"/>
          </a:xfrm>
          <a:prstGeom prst="rect">
            <a:avLst/>
          </a:prstGeom>
          <a:solidFill>
            <a:srgbClr val="C1D8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A0E6355-928B-C6C6-CB7C-6372C4DAF937}"/>
              </a:ext>
            </a:extLst>
          </p:cNvPr>
          <p:cNvSpPr txBox="1">
            <a:spLocks/>
          </p:cNvSpPr>
          <p:nvPr/>
        </p:nvSpPr>
        <p:spPr>
          <a:xfrm>
            <a:off x="5619148" y="1984165"/>
            <a:ext cx="6141303" cy="46303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cap="non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Session 5 – </a:t>
            </a:r>
            <a:r>
              <a:rPr lang="en-US" cap="non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Thursday, Oct. 12, 2023</a:t>
            </a:r>
          </a:p>
          <a:p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Schedule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cap="none" dirty="0">
                <a:latin typeface="+mn-lt"/>
              </a:rPr>
              <a:t>6 – 6:30 p.m.: Dinner &amp; Check-in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cap="none" dirty="0">
                <a:latin typeface="+mn-lt"/>
              </a:rPr>
              <a:t>6:30-7:20 p.m.: Department Presentations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cap="none" dirty="0">
                <a:latin typeface="+mn-lt"/>
              </a:rPr>
              <a:t>City-County Planning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cap="none" dirty="0">
                <a:latin typeface="+mn-lt"/>
              </a:rPr>
              <a:t>City Community Development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cap="none" dirty="0">
                <a:latin typeface="+mn-lt"/>
              </a:rPr>
              <a:t>Durham County Engineering &amp; Environmental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none" dirty="0">
                <a:solidFill>
                  <a:schemeClr val="accent1"/>
                </a:solidFill>
                <a:latin typeface="+mn-lt"/>
              </a:rPr>
              <a:t>7:20-7:30 p.m.: Break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cap="none" dirty="0">
                <a:latin typeface="+mn-lt"/>
              </a:rPr>
              <a:t>7:30-7:50 p.m. Questions and Answers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cap="none" dirty="0">
                <a:latin typeface="+mn-lt"/>
              </a:rPr>
              <a:t>7:50-8:30 p.m.: Wrap up, Elect Class President, and Closing</a:t>
            </a:r>
          </a:p>
        </p:txBody>
      </p:sp>
    </p:spTree>
    <p:extLst>
      <p:ext uri="{BB962C8B-B14F-4D97-AF65-F5344CB8AC3E}">
        <p14:creationId xmlns:p14="http://schemas.microsoft.com/office/powerpoint/2010/main" val="145674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Panel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7"/>
          <a:stretch/>
        </p:blipFill>
        <p:spPr>
          <a:xfrm>
            <a:off x="1201200" y="4565808"/>
            <a:ext cx="2676404" cy="207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E02C32-D70D-1AEA-8AE6-84C944B9D2C6}"/>
              </a:ext>
            </a:extLst>
          </p:cNvPr>
          <p:cNvSpPr txBox="1">
            <a:spLocks/>
          </p:cNvSpPr>
          <p:nvPr/>
        </p:nvSpPr>
        <p:spPr>
          <a:xfrm>
            <a:off x="1204741" y="1918158"/>
            <a:ext cx="3940799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dirty="0">
                <a:solidFill>
                  <a:schemeClr val="accent1"/>
                </a:solidFill>
              </a:rPr>
              <a:t>CITY-COUNTY PLANNING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/>
              <a:t>Scott Whiteman </a:t>
            </a:r>
            <a:br>
              <a:rPr lang="en-US" sz="2400" b="1" dirty="0"/>
            </a:br>
            <a:r>
              <a:rPr lang="en-US" dirty="0"/>
              <a:t>Community Planning Manager</a:t>
            </a:r>
          </a:p>
          <a:p>
            <a:pPr marL="0" indent="0">
              <a:buClr>
                <a:srgbClr val="0F6FC6"/>
              </a:buClr>
              <a:buFont typeface="Calibri" panose="020F0502020204030204" pitchFamily="34" charset="0"/>
              <a:buNone/>
              <a:defRPr/>
            </a:pPr>
            <a:r>
              <a:rPr lang="en-US" sz="2400" dirty="0">
                <a:solidFill>
                  <a:srgbClr val="0F6FC6"/>
                </a:solidFill>
                <a:latin typeface="Calibri" panose="020F0502020204030204"/>
              </a:rPr>
              <a:t>COMMUNITY DEVELOPMENT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/>
              <a:t>Reginald Johnson</a:t>
            </a:r>
            <a:br>
              <a:rPr lang="en-US" sz="2400" b="1" dirty="0"/>
            </a:br>
            <a:r>
              <a:rPr lang="en-US" dirty="0"/>
              <a:t>Director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D6DBF-B435-7BC2-EE54-5D3AD744624F}"/>
              </a:ext>
            </a:extLst>
          </p:cNvPr>
          <p:cNvSpPr txBox="1"/>
          <p:nvPr/>
        </p:nvSpPr>
        <p:spPr>
          <a:xfrm>
            <a:off x="5094943" y="1868620"/>
            <a:ext cx="604877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F6FC6"/>
                </a:solidFill>
              </a:rPr>
              <a:t>ENGINEERING &amp; ENVIRONMENTAL SERVICES​</a:t>
            </a:r>
            <a:endParaRPr lang="en-US" sz="2400">
              <a:solidFill>
                <a:srgbClr val="0F6FC6"/>
              </a:solidFill>
              <a:cs typeface="Calibri"/>
            </a:endParaRPr>
          </a:p>
          <a:p>
            <a:r>
              <a:rPr lang="en-US" sz="2400" b="1" dirty="0">
                <a:solidFill>
                  <a:srgbClr val="404040"/>
                </a:solidFill>
              </a:rPr>
              <a:t>Celeste Burns</a:t>
            </a:r>
            <a:r>
              <a:rPr lang="en-US" sz="2400" dirty="0">
                <a:solidFill>
                  <a:srgbClr val="404040"/>
                </a:solidFill>
              </a:rPr>
              <a:t>​</a:t>
            </a:r>
            <a:endParaRPr lang="en-US" sz="2400">
              <a:solidFill>
                <a:srgbClr val="404040"/>
              </a:solidFill>
              <a:cs typeface="Calibri"/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Real Estate Coordinator​</a:t>
            </a:r>
            <a:endParaRPr lang="en-US" sz="2400">
              <a:solidFill>
                <a:srgbClr val="404040"/>
              </a:solidFill>
              <a:cs typeface="Calibri"/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​</a:t>
            </a:r>
            <a:endParaRPr lang="en-US" sz="2400">
              <a:solidFill>
                <a:srgbClr val="404040"/>
              </a:solidFill>
              <a:cs typeface="Calibri"/>
            </a:endParaRPr>
          </a:p>
          <a:p>
            <a:r>
              <a:rPr lang="en-US" sz="2400" b="1" dirty="0">
                <a:solidFill>
                  <a:srgbClr val="404040"/>
                </a:solidFill>
              </a:rPr>
              <a:t>McKenzie Bradshaw, P.E., C.F.M.</a:t>
            </a:r>
            <a:r>
              <a:rPr lang="en-US" sz="2400" dirty="0">
                <a:solidFill>
                  <a:srgbClr val="404040"/>
                </a:solidFill>
              </a:rPr>
              <a:t>​</a:t>
            </a:r>
            <a:endParaRPr lang="en-US" sz="2400">
              <a:solidFill>
                <a:srgbClr val="404040"/>
              </a:solidFill>
              <a:cs typeface="Calibri"/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Stormwater Manager​</a:t>
            </a:r>
            <a:endParaRPr lang="en-US" sz="2400">
              <a:solidFill>
                <a:srgbClr val="404040"/>
              </a:solidFill>
              <a:cs typeface="Calibri"/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​</a:t>
            </a:r>
            <a:endParaRPr lang="en-US" sz="2400">
              <a:solidFill>
                <a:srgbClr val="404040"/>
              </a:solidFill>
              <a:cs typeface="Calibri"/>
            </a:endParaRPr>
          </a:p>
          <a:p>
            <a:r>
              <a:rPr lang="en-US" sz="2400" b="1" dirty="0">
                <a:solidFill>
                  <a:srgbClr val="404040"/>
                </a:solidFill>
              </a:rPr>
              <a:t>Jim </a:t>
            </a:r>
            <a:r>
              <a:rPr lang="en-US" sz="2400" b="1" err="1">
                <a:solidFill>
                  <a:srgbClr val="404040"/>
                </a:solidFill>
              </a:rPr>
              <a:t>Faress</a:t>
            </a:r>
            <a:r>
              <a:rPr lang="en-US" sz="2400" b="1" dirty="0">
                <a:solidFill>
                  <a:srgbClr val="404040"/>
                </a:solidFill>
              </a:rPr>
              <a:t>, P.E..</a:t>
            </a:r>
            <a:r>
              <a:rPr lang="en-US" sz="2400" dirty="0">
                <a:solidFill>
                  <a:srgbClr val="404040"/>
                </a:solidFill>
              </a:rPr>
              <a:t>​</a:t>
            </a:r>
            <a:endParaRPr lang="en-US" sz="2400">
              <a:solidFill>
                <a:srgbClr val="404040"/>
              </a:solidFill>
              <a:cs typeface="Calibri"/>
            </a:endParaRPr>
          </a:p>
          <a:p>
            <a:r>
              <a:rPr lang="en-US" sz="2400" dirty="0">
                <a:solidFill>
                  <a:srgbClr val="404040"/>
                </a:solidFill>
              </a:rPr>
              <a:t>Senior Project Manager</a:t>
            </a:r>
            <a:endParaRPr lang="en-US" sz="2400" dirty="0">
              <a:solidFill>
                <a:srgbClr val="40404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59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20143"/>
          <a:stretch/>
        </p:blipFill>
        <p:spPr>
          <a:xfrm>
            <a:off x="-27296" y="-27295"/>
            <a:ext cx="12216135" cy="68852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7296" y="-27295"/>
            <a:ext cx="12219296" cy="7079945"/>
          </a:xfrm>
          <a:prstGeom prst="rect">
            <a:avLst/>
          </a:prstGeom>
          <a:solidFill>
            <a:schemeClr val="accent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7796" y="696039"/>
            <a:ext cx="115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DURHAM NEIGHBORHOOD COLLEGE 2023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23331" y="1410610"/>
            <a:ext cx="70285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7795" y="1544472"/>
            <a:ext cx="11464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Wrap Up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3331" y="2352958"/>
            <a:ext cx="4029738" cy="19655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What’s Next?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Complete end of Session Survey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15" y="282507"/>
            <a:ext cx="2529024" cy="13471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413972" y="1820977"/>
            <a:ext cx="6853474" cy="4852544"/>
          </a:xfrm>
          <a:prstGeom prst="rect">
            <a:avLst/>
          </a:prstGeom>
          <a:solidFill>
            <a:srgbClr val="C1D8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45218CF6-2D1B-77D9-5143-B97A7D8E47CA}"/>
              </a:ext>
            </a:extLst>
          </p:cNvPr>
          <p:cNvSpPr txBox="1">
            <a:spLocks/>
          </p:cNvSpPr>
          <p:nvPr/>
        </p:nvSpPr>
        <p:spPr>
          <a:xfrm>
            <a:off x="5619148" y="1984165"/>
            <a:ext cx="6141303" cy="46303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cap="non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Session 5 – </a:t>
            </a:r>
            <a:r>
              <a:rPr lang="en-US" cap="non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Thursday, Oct. 12, 2023</a:t>
            </a:r>
          </a:p>
          <a:p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Schedule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cap="none" dirty="0">
                <a:latin typeface="+mn-lt"/>
              </a:rPr>
              <a:t>6 – 6:30 p.m.: Dinner &amp; Check-in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cap="none" dirty="0">
                <a:latin typeface="+mn-lt"/>
              </a:rPr>
              <a:t>6:30-7:20 p.m.: Department Presentations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cap="none" dirty="0">
                <a:latin typeface="+mn-lt"/>
              </a:rPr>
              <a:t>City-County Planning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cap="none" dirty="0">
                <a:latin typeface="+mn-lt"/>
              </a:rPr>
              <a:t>City Community Development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900" cap="none" dirty="0">
                <a:latin typeface="+mn-lt"/>
              </a:rPr>
              <a:t>Durham County Engineering &amp; Environmental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cap="none" dirty="0">
                <a:latin typeface="+mn-lt"/>
              </a:rPr>
              <a:t>7:20-7:30 p.m.: Break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cap="none" dirty="0">
                <a:latin typeface="+mn-lt"/>
              </a:rPr>
              <a:t>7:30-7:50 p.m. Questions and Answers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cap="none" dirty="0">
                <a:solidFill>
                  <a:schemeClr val="accent1"/>
                </a:solidFill>
                <a:latin typeface="+mn-lt"/>
              </a:rPr>
              <a:t>7:50-8:30 p.m.: Wrap up, Elect Class President, and Closing</a:t>
            </a:r>
          </a:p>
        </p:txBody>
      </p:sp>
    </p:spTree>
    <p:extLst>
      <p:ext uri="{BB962C8B-B14F-4D97-AF65-F5344CB8AC3E}">
        <p14:creationId xmlns:p14="http://schemas.microsoft.com/office/powerpoint/2010/main" val="1241041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412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Retrospect</vt:lpstr>
      <vt:lpstr>PowerPoint Presentation</vt:lpstr>
      <vt:lpstr>PowerPoint Presentation</vt:lpstr>
      <vt:lpstr>Presentations</vt:lpstr>
      <vt:lpstr>PowerPoint Presentation</vt:lpstr>
      <vt:lpstr>Q&amp;A Panel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Dawn D.</dc:creator>
  <cp:lastModifiedBy>Gomez Cespedes, Mishel</cp:lastModifiedBy>
  <cp:revision>99</cp:revision>
  <dcterms:created xsi:type="dcterms:W3CDTF">2019-08-15T00:24:27Z</dcterms:created>
  <dcterms:modified xsi:type="dcterms:W3CDTF">2023-10-12T16:18:28Z</dcterms:modified>
</cp:coreProperties>
</file>