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59" r:id="rId3"/>
    <p:sldId id="279" r:id="rId4"/>
    <p:sldId id="287" r:id="rId5"/>
    <p:sldId id="288" r:id="rId6"/>
    <p:sldId id="280" r:id="rId7"/>
    <p:sldId id="281" r:id="rId8"/>
    <p:sldId id="284" r:id="rId9"/>
    <p:sldId id="289" r:id="rId10"/>
    <p:sldId id="283" r:id="rId11"/>
    <p:sldId id="26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2"/>
    <a:srgbClr val="517891"/>
    <a:srgbClr val="708E42"/>
    <a:srgbClr val="1295D3"/>
    <a:srgbClr val="64972F"/>
    <a:srgbClr val="79A22D"/>
    <a:srgbClr val="8CC73F"/>
    <a:srgbClr val="3E0052"/>
    <a:srgbClr val="F16422"/>
    <a:srgbClr val="00A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3"/>
    <p:restoredTop sz="94663"/>
  </p:normalViewPr>
  <p:slideViewPr>
    <p:cSldViewPr snapToGrid="0" snapToObjects="1">
      <p:cViewPr varScale="1">
        <p:scale>
          <a:sx n="88" d="100"/>
          <a:sy n="88" d="100"/>
        </p:scale>
        <p:origin x="114" y="3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675E670-1786-244B-948A-336B04C432AC}"/>
              </a:ext>
            </a:extLst>
          </p:cNvPr>
          <p:cNvPicPr>
            <a:picLocks noChangeAspect="1"/>
          </p:cNvPicPr>
          <p:nvPr userDrawn="1"/>
        </p:nvPicPr>
        <p:blipFill rotWithShape="1">
          <a:blip r:embed="rId2">
            <a:duotone>
              <a:prstClr val="black"/>
              <a:schemeClr val="accent3">
                <a:tint val="45000"/>
                <a:satMod val="400000"/>
              </a:schemeClr>
            </a:duotone>
            <a:alphaModFix amt="20000"/>
          </a:blip>
          <a:srcRect l="85429" b="48696"/>
          <a:stretch/>
        </p:blipFill>
        <p:spPr>
          <a:xfrm>
            <a:off x="13554138" y="1389155"/>
            <a:ext cx="1375711" cy="1512238"/>
          </a:xfrm>
          <a:prstGeom prst="rect">
            <a:avLst/>
          </a:prstGeom>
          <a:noFill/>
        </p:spPr>
      </p:pic>
      <p:pic>
        <p:nvPicPr>
          <p:cNvPr id="4" name="Picture 3">
            <a:extLst>
              <a:ext uri="{FF2B5EF4-FFF2-40B4-BE49-F238E27FC236}">
                <a16:creationId xmlns:a16="http://schemas.microsoft.com/office/drawing/2014/main" id="{C73CF8CB-80B3-A74A-B51B-D735BDB5BF13}"/>
              </a:ext>
            </a:extLst>
          </p:cNvPr>
          <p:cNvPicPr>
            <a:picLocks noChangeAspect="1"/>
          </p:cNvPicPr>
          <p:nvPr userDrawn="1"/>
        </p:nvPicPr>
        <p:blipFill>
          <a:blip r:embed="rId3"/>
          <a:stretch>
            <a:fillRect/>
          </a:stretch>
        </p:blipFill>
        <p:spPr>
          <a:xfrm>
            <a:off x="3168739" y="1503499"/>
            <a:ext cx="5854522" cy="3420193"/>
          </a:xfrm>
          <a:prstGeom prst="rect">
            <a:avLst/>
          </a:prstGeom>
        </p:spPr>
      </p:pic>
    </p:spTree>
    <p:extLst>
      <p:ext uri="{BB962C8B-B14F-4D97-AF65-F5344CB8AC3E}">
        <p14:creationId xmlns:p14="http://schemas.microsoft.com/office/powerpoint/2010/main" val="36276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51BE-3EB5-1244-8E14-DED9F684FFB7}"/>
              </a:ext>
            </a:extLst>
          </p:cNvPr>
          <p:cNvSpPr>
            <a:spLocks noGrp="1"/>
          </p:cNvSpPr>
          <p:nvPr>
            <p:ph type="title"/>
          </p:nvPr>
        </p:nvSpPr>
        <p:spPr/>
        <p:txBody>
          <a:bodyPr/>
          <a:lstStyle>
            <a:lvl1pPr>
              <a:defRPr>
                <a:solidFill>
                  <a:srgbClr val="004072"/>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9CCA3EE3-5F2C-3447-A0AC-16FC92E3E9B1}"/>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D266092E-C786-E643-85A6-EF4DDF917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8/18/2023</a:t>
            </a:fld>
            <a:endParaRPr lang="en-US"/>
          </a:p>
        </p:txBody>
      </p:sp>
      <p:sp>
        <p:nvSpPr>
          <p:cNvPr id="19" name="Footer Placeholder 4">
            <a:extLst>
              <a:ext uri="{FF2B5EF4-FFF2-40B4-BE49-F238E27FC236}">
                <a16:creationId xmlns:a16="http://schemas.microsoft.com/office/drawing/2014/main" id="{3A5929D9-29C3-164C-B6B1-2E197E1FC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53BF59FA-AAA8-0E4F-BD4B-68794E75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pic>
        <p:nvPicPr>
          <p:cNvPr id="21" name="Picture 20">
            <a:extLst>
              <a:ext uri="{FF2B5EF4-FFF2-40B4-BE49-F238E27FC236}">
                <a16:creationId xmlns:a16="http://schemas.microsoft.com/office/drawing/2014/main" id="{40CD76F9-C22A-4C4B-8928-4F1D8AC7CCFF}"/>
              </a:ext>
            </a:extLst>
          </p:cNvPr>
          <p:cNvPicPr>
            <a:picLocks noChangeAspect="1"/>
          </p:cNvPicPr>
          <p:nvPr userDrawn="1"/>
        </p:nvPicPr>
        <p:blipFill>
          <a:blip r:embed="rId2"/>
          <a:stretch>
            <a:fillRect/>
          </a:stretch>
        </p:blipFill>
        <p:spPr>
          <a:xfrm>
            <a:off x="5789822" y="6314351"/>
            <a:ext cx="612355" cy="357736"/>
          </a:xfrm>
          <a:prstGeom prst="rect">
            <a:avLst/>
          </a:prstGeom>
        </p:spPr>
      </p:pic>
      <p:cxnSp>
        <p:nvCxnSpPr>
          <p:cNvPr id="22" name="Straight Connector 21">
            <a:extLst>
              <a:ext uri="{FF2B5EF4-FFF2-40B4-BE49-F238E27FC236}">
                <a16:creationId xmlns:a16="http://schemas.microsoft.com/office/drawing/2014/main" id="{1EECBA30-267C-344E-82DD-BA0EE3AB6EAD}"/>
              </a:ext>
            </a:extLst>
          </p:cNvPr>
          <p:cNvCxnSpPr/>
          <p:nvPr userDrawn="1"/>
        </p:nvCxnSpPr>
        <p:spPr>
          <a:xfrm>
            <a:off x="838200" y="6201512"/>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2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CA15-5B89-384A-8332-A41160B91D8F}"/>
              </a:ext>
            </a:extLst>
          </p:cNvPr>
          <p:cNvSpPr>
            <a:spLocks noGrp="1"/>
          </p:cNvSpPr>
          <p:nvPr>
            <p:ph type="title"/>
          </p:nvPr>
        </p:nvSpPr>
        <p:spPr/>
        <p:txBody>
          <a:bodyPr/>
          <a:lstStyle>
            <a:lvl1pPr>
              <a:defRPr>
                <a:solidFill>
                  <a:srgbClr val="0040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A497BC1-687F-4047-A044-B5C85B91F788}"/>
              </a:ext>
            </a:extLst>
          </p:cNvPr>
          <p:cNvSpPr>
            <a:spLocks noGrp="1"/>
          </p:cNvSpPr>
          <p:nvPr>
            <p:ph sz="half" idx="1"/>
          </p:nvPr>
        </p:nvSpPr>
        <p:spPr>
          <a:xfrm>
            <a:off x="838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5B6AA-DB1F-EC45-B6E1-0C8CDD871327}"/>
              </a:ext>
            </a:extLst>
          </p:cNvPr>
          <p:cNvSpPr>
            <a:spLocks noGrp="1"/>
          </p:cNvSpPr>
          <p:nvPr>
            <p:ph sz="half" idx="2"/>
          </p:nvPr>
        </p:nvSpPr>
        <p:spPr>
          <a:xfrm>
            <a:off x="6172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49622A3D-E8E6-944A-8188-C0626514A224}"/>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CC48C5CE-265A-194D-82FF-F4A3B2A6B0A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8/18/2023</a:t>
            </a:fld>
            <a:endParaRPr lang="en-US"/>
          </a:p>
        </p:txBody>
      </p:sp>
      <p:sp>
        <p:nvSpPr>
          <p:cNvPr id="22" name="Footer Placeholder 4">
            <a:extLst>
              <a:ext uri="{FF2B5EF4-FFF2-40B4-BE49-F238E27FC236}">
                <a16:creationId xmlns:a16="http://schemas.microsoft.com/office/drawing/2014/main" id="{E252AD3C-74DB-F141-BD93-C852E31C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3" name="Slide Number Placeholder 5">
            <a:extLst>
              <a:ext uri="{FF2B5EF4-FFF2-40B4-BE49-F238E27FC236}">
                <a16:creationId xmlns:a16="http://schemas.microsoft.com/office/drawing/2014/main" id="{2BC4890D-EA77-1945-AF55-4BED43B2E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cxnSp>
        <p:nvCxnSpPr>
          <p:cNvPr id="24" name="Straight Connector 23">
            <a:extLst>
              <a:ext uri="{FF2B5EF4-FFF2-40B4-BE49-F238E27FC236}">
                <a16:creationId xmlns:a16="http://schemas.microsoft.com/office/drawing/2014/main" id="{292C5913-68FA-514E-A436-D48616A8C504}"/>
              </a:ext>
            </a:extLst>
          </p:cNvPr>
          <p:cNvCxnSpPr/>
          <p:nvPr userDrawn="1"/>
        </p:nvCxnSpPr>
        <p:spPr>
          <a:xfrm>
            <a:off x="838200" y="6201512"/>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44AA8AD-7FB0-5246-A470-70962B0B17FB}"/>
              </a:ext>
            </a:extLst>
          </p:cNvPr>
          <p:cNvPicPr>
            <a:picLocks noChangeAspect="1"/>
          </p:cNvPicPr>
          <p:nvPr userDrawn="1"/>
        </p:nvPicPr>
        <p:blipFill>
          <a:blip r:embed="rId2"/>
          <a:stretch>
            <a:fillRect/>
          </a:stretch>
        </p:blipFill>
        <p:spPr>
          <a:xfrm>
            <a:off x="5789822" y="6314351"/>
            <a:ext cx="612355" cy="357736"/>
          </a:xfrm>
          <a:prstGeom prst="rect">
            <a:avLst/>
          </a:prstGeom>
        </p:spPr>
      </p:pic>
    </p:spTree>
    <p:extLst>
      <p:ext uri="{BB962C8B-B14F-4D97-AF65-F5344CB8AC3E}">
        <p14:creationId xmlns:p14="http://schemas.microsoft.com/office/powerpoint/2010/main" val="147749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A2BC4876-A378-784F-9D41-4809C3683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8/18/2023</a:t>
            </a:fld>
            <a:endParaRPr lang="en-US"/>
          </a:p>
        </p:txBody>
      </p:sp>
      <p:sp>
        <p:nvSpPr>
          <p:cNvPr id="17" name="Footer Placeholder 4">
            <a:extLst>
              <a:ext uri="{FF2B5EF4-FFF2-40B4-BE49-F238E27FC236}">
                <a16:creationId xmlns:a16="http://schemas.microsoft.com/office/drawing/2014/main" id="{403CE7E0-9A03-6C4E-9F66-183EAACE6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3D277181-0CA4-A549-816F-5FFF199D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cxnSp>
        <p:nvCxnSpPr>
          <p:cNvPr id="19" name="Straight Connector 18">
            <a:extLst>
              <a:ext uri="{FF2B5EF4-FFF2-40B4-BE49-F238E27FC236}">
                <a16:creationId xmlns:a16="http://schemas.microsoft.com/office/drawing/2014/main" id="{F8C7EF72-B3E2-4C41-8A5A-DF9B1A602362}"/>
              </a:ext>
            </a:extLst>
          </p:cNvPr>
          <p:cNvCxnSpPr/>
          <p:nvPr userDrawn="1"/>
        </p:nvCxnSpPr>
        <p:spPr>
          <a:xfrm>
            <a:off x="838200" y="6201512"/>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BDBF14-2A72-F34F-854B-6C0B651593DC}"/>
              </a:ext>
            </a:extLst>
          </p:cNvPr>
          <p:cNvPicPr>
            <a:picLocks noChangeAspect="1"/>
          </p:cNvPicPr>
          <p:nvPr userDrawn="1"/>
        </p:nvPicPr>
        <p:blipFill>
          <a:blip r:embed="rId2"/>
          <a:stretch>
            <a:fillRect/>
          </a:stretch>
        </p:blipFill>
        <p:spPr>
          <a:xfrm>
            <a:off x="5789822" y="6314351"/>
            <a:ext cx="612355" cy="357736"/>
          </a:xfrm>
          <a:prstGeom prst="rect">
            <a:avLst/>
          </a:prstGeom>
        </p:spPr>
      </p:pic>
    </p:spTree>
    <p:extLst>
      <p:ext uri="{BB962C8B-B14F-4D97-AF65-F5344CB8AC3E}">
        <p14:creationId xmlns:p14="http://schemas.microsoft.com/office/powerpoint/2010/main" val="249073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0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p:nvPr>
        </p:nvSpPr>
        <p:spPr>
          <a:xfrm>
            <a:off x="6288258" y="2597691"/>
            <a:ext cx="5065542" cy="831309"/>
          </a:xfrm>
        </p:spPr>
        <p:txBody>
          <a:bodyPr anchor="b">
            <a:normAutofit/>
          </a:bodyPr>
          <a:lstStyle>
            <a:lvl1pPr algn="r">
              <a:defRPr sz="3200" b="0" i="0">
                <a:solidFill>
                  <a:srgbClr val="004072"/>
                </a:solidFill>
                <a:latin typeface="Avenir Book" panose="02000503020000020003" pitchFamily="2" charset="0"/>
                <a:cs typeface="Calibri" panose="020F0502020204030204" pitchFamily="34" charset="0"/>
              </a:defRPr>
            </a:lvl1pPr>
          </a:lstStyle>
          <a:p>
            <a:endParaRPr lang="en-US" dirty="0"/>
          </a:p>
        </p:txBody>
      </p:sp>
      <p:sp>
        <p:nvSpPr>
          <p:cNvPr id="10" name="Subtitle 2">
            <a:extLst>
              <a:ext uri="{FF2B5EF4-FFF2-40B4-BE49-F238E27FC236}">
                <a16:creationId xmlns:a16="http://schemas.microsoft.com/office/drawing/2014/main" id="{C372A368-EBD0-114C-BA76-30C1149BAB1B}"/>
              </a:ext>
            </a:extLst>
          </p:cNvPr>
          <p:cNvSpPr>
            <a:spLocks noGrp="1"/>
          </p:cNvSpPr>
          <p:nvPr>
            <p:ph type="subTitle" idx="1"/>
          </p:nvPr>
        </p:nvSpPr>
        <p:spPr>
          <a:xfrm>
            <a:off x="6288258" y="3563453"/>
            <a:ext cx="5065542" cy="1655762"/>
          </a:xfrm>
        </p:spPr>
        <p:txBody>
          <a:bodyPr/>
          <a:lstStyle>
            <a:lvl1pPr algn="r">
              <a:defRPr>
                <a:latin typeface="Avenir Book" panose="02000503020000020003" pitchFamily="2" charset="0"/>
              </a:defRPr>
            </a:lvl1pPr>
          </a:lstStyle>
          <a:p>
            <a:endParaRPr lang="en-US" dirty="0"/>
          </a:p>
        </p:txBody>
      </p:sp>
      <p:pic>
        <p:nvPicPr>
          <p:cNvPr id="4" name="Picture 3">
            <a:extLst>
              <a:ext uri="{FF2B5EF4-FFF2-40B4-BE49-F238E27FC236}">
                <a16:creationId xmlns:a16="http://schemas.microsoft.com/office/drawing/2014/main" id="{D7C1FF7A-D79D-5A47-8B22-B90DA5C82DE1}"/>
              </a:ext>
            </a:extLst>
          </p:cNvPr>
          <p:cNvPicPr>
            <a:picLocks noChangeAspect="1"/>
          </p:cNvPicPr>
          <p:nvPr userDrawn="1"/>
        </p:nvPicPr>
        <p:blipFill>
          <a:blip r:embed="rId2"/>
          <a:stretch>
            <a:fillRect/>
          </a:stretch>
        </p:blipFill>
        <p:spPr>
          <a:xfrm>
            <a:off x="-460549" y="-242668"/>
            <a:ext cx="6556549" cy="7343335"/>
          </a:xfrm>
          <a:prstGeom prst="rect">
            <a:avLst/>
          </a:prstGeom>
        </p:spPr>
      </p:pic>
    </p:spTree>
    <p:extLst>
      <p:ext uri="{BB962C8B-B14F-4D97-AF65-F5344CB8AC3E}">
        <p14:creationId xmlns:p14="http://schemas.microsoft.com/office/powerpoint/2010/main" val="1492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p:nvPr>
        </p:nvSpPr>
        <p:spPr>
          <a:xfrm>
            <a:off x="6561463" y="2648326"/>
            <a:ext cx="5065542" cy="775099"/>
          </a:xfrm>
        </p:spPr>
        <p:txBody>
          <a:bodyPr anchor="b">
            <a:normAutofit/>
          </a:bodyPr>
          <a:lstStyle>
            <a:lvl1pPr algn="r">
              <a:defRPr sz="3200" b="0" i="0">
                <a:solidFill>
                  <a:srgbClr val="004072"/>
                </a:solidFill>
                <a:latin typeface="Avenir Book" panose="02000503020000020003" pitchFamily="2" charset="0"/>
                <a:cs typeface="Calibri" panose="020F0502020204030204" pitchFamily="34" charset="0"/>
              </a:defRPr>
            </a:lvl1pPr>
          </a:lstStyle>
          <a:p>
            <a:endParaRPr lang="en-US" dirty="0"/>
          </a:p>
        </p:txBody>
      </p:sp>
      <p:sp>
        <p:nvSpPr>
          <p:cNvPr id="10" name="Subtitle 2">
            <a:extLst>
              <a:ext uri="{FF2B5EF4-FFF2-40B4-BE49-F238E27FC236}">
                <a16:creationId xmlns:a16="http://schemas.microsoft.com/office/drawing/2014/main" id="{C372A368-EBD0-114C-BA76-30C1149BAB1B}"/>
              </a:ext>
            </a:extLst>
          </p:cNvPr>
          <p:cNvSpPr>
            <a:spLocks noGrp="1"/>
          </p:cNvSpPr>
          <p:nvPr>
            <p:ph type="subTitle" idx="1"/>
          </p:nvPr>
        </p:nvSpPr>
        <p:spPr>
          <a:xfrm>
            <a:off x="6561463" y="3645489"/>
            <a:ext cx="5065542" cy="696313"/>
          </a:xfrm>
        </p:spPr>
        <p:txBody>
          <a:bodyPr/>
          <a:lstStyle>
            <a:lvl1pPr algn="r">
              <a:defRPr>
                <a:latin typeface="Avenir Book" panose="02000503020000020003" pitchFamily="2" charset="0"/>
              </a:defRPr>
            </a:lvl1pPr>
          </a:lstStyle>
          <a:p>
            <a:endParaRPr lang="en-US" dirty="0"/>
          </a:p>
        </p:txBody>
      </p:sp>
      <p:sp>
        <p:nvSpPr>
          <p:cNvPr id="3" name="Rectangle 2">
            <a:extLst>
              <a:ext uri="{FF2B5EF4-FFF2-40B4-BE49-F238E27FC236}">
                <a16:creationId xmlns:a16="http://schemas.microsoft.com/office/drawing/2014/main" id="{735CD005-91E9-B840-93AC-AC700F660D33}"/>
              </a:ext>
            </a:extLst>
          </p:cNvPr>
          <p:cNvSpPr/>
          <p:nvPr userDrawn="1"/>
        </p:nvSpPr>
        <p:spPr>
          <a:xfrm>
            <a:off x="0" y="0"/>
            <a:ext cx="6096000" cy="6858000"/>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Verdana" panose="020B0604030504040204" pitchFamily="34" charset="0"/>
                <a:ea typeface="Verdana" panose="020B0604030504040204" pitchFamily="34" charset="0"/>
                <a:cs typeface="Verdana" panose="020B0604030504040204" pitchFamily="34" charset="0"/>
              </a:rPr>
              <a:t>Put Durham Picture Here</a:t>
            </a:r>
          </a:p>
        </p:txBody>
      </p:sp>
      <p:pic>
        <p:nvPicPr>
          <p:cNvPr id="6" name="Picture 5">
            <a:extLst>
              <a:ext uri="{FF2B5EF4-FFF2-40B4-BE49-F238E27FC236}">
                <a16:creationId xmlns:a16="http://schemas.microsoft.com/office/drawing/2014/main" id="{6E15007F-F0FE-DB4D-9E4F-59818ACB7CEE}"/>
              </a:ext>
            </a:extLst>
          </p:cNvPr>
          <p:cNvPicPr>
            <a:picLocks noChangeAspect="1"/>
          </p:cNvPicPr>
          <p:nvPr userDrawn="1"/>
        </p:nvPicPr>
        <p:blipFill>
          <a:blip r:embed="rId2"/>
          <a:stretch>
            <a:fillRect/>
          </a:stretch>
        </p:blipFill>
        <p:spPr>
          <a:xfrm>
            <a:off x="11119218" y="211450"/>
            <a:ext cx="856548" cy="959334"/>
          </a:xfrm>
          <a:prstGeom prst="rect">
            <a:avLst/>
          </a:prstGeom>
        </p:spPr>
      </p:pic>
    </p:spTree>
    <p:extLst>
      <p:ext uri="{BB962C8B-B14F-4D97-AF65-F5344CB8AC3E}">
        <p14:creationId xmlns:p14="http://schemas.microsoft.com/office/powerpoint/2010/main" val="233015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p:nvPr>
        </p:nvSpPr>
        <p:spPr>
          <a:xfrm>
            <a:off x="1030458" y="4450845"/>
            <a:ext cx="5065542" cy="775099"/>
          </a:xfrm>
        </p:spPr>
        <p:txBody>
          <a:bodyPr anchor="b">
            <a:normAutofit/>
          </a:bodyPr>
          <a:lstStyle>
            <a:lvl1pPr algn="r">
              <a:defRPr sz="3200" b="0" i="0">
                <a:solidFill>
                  <a:srgbClr val="004072"/>
                </a:solidFill>
                <a:latin typeface="Avenir Book" panose="02000503020000020003" pitchFamily="2" charset="0"/>
                <a:cs typeface="Calibri" panose="020F0502020204030204" pitchFamily="34" charset="0"/>
              </a:defRPr>
            </a:lvl1pPr>
          </a:lstStyle>
          <a:p>
            <a:endParaRPr lang="en-US" dirty="0"/>
          </a:p>
        </p:txBody>
      </p:sp>
      <p:sp>
        <p:nvSpPr>
          <p:cNvPr id="10" name="Subtitle 2">
            <a:extLst>
              <a:ext uri="{FF2B5EF4-FFF2-40B4-BE49-F238E27FC236}">
                <a16:creationId xmlns:a16="http://schemas.microsoft.com/office/drawing/2014/main" id="{C372A368-EBD0-114C-BA76-30C1149BAB1B}"/>
              </a:ext>
            </a:extLst>
          </p:cNvPr>
          <p:cNvSpPr>
            <a:spLocks noGrp="1"/>
          </p:cNvSpPr>
          <p:nvPr>
            <p:ph type="subTitle" idx="1"/>
          </p:nvPr>
        </p:nvSpPr>
        <p:spPr>
          <a:xfrm>
            <a:off x="1030458" y="5276035"/>
            <a:ext cx="5065542" cy="428685"/>
          </a:xfrm>
        </p:spPr>
        <p:txBody>
          <a:bodyPr/>
          <a:lstStyle>
            <a:lvl1pPr algn="r">
              <a:defRPr>
                <a:latin typeface="Avenir Book" panose="02000503020000020003" pitchFamily="2" charset="0"/>
              </a:defRPr>
            </a:lvl1pPr>
          </a:lstStyle>
          <a:p>
            <a:endParaRPr lang="en-US" dirty="0"/>
          </a:p>
        </p:txBody>
      </p:sp>
      <p:sp>
        <p:nvSpPr>
          <p:cNvPr id="3" name="Rectangle 2">
            <a:extLst>
              <a:ext uri="{FF2B5EF4-FFF2-40B4-BE49-F238E27FC236}">
                <a16:creationId xmlns:a16="http://schemas.microsoft.com/office/drawing/2014/main" id="{735CD005-91E9-B840-93AC-AC700F660D33}"/>
              </a:ext>
            </a:extLst>
          </p:cNvPr>
          <p:cNvSpPr/>
          <p:nvPr userDrawn="1"/>
        </p:nvSpPr>
        <p:spPr>
          <a:xfrm>
            <a:off x="0" y="0"/>
            <a:ext cx="12192000" cy="3880624"/>
          </a:xfrm>
          <a:prstGeom prst="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Verdana" panose="020B0604030504040204" pitchFamily="34" charset="0"/>
                <a:ea typeface="Verdana" panose="020B0604030504040204" pitchFamily="34" charset="0"/>
                <a:cs typeface="Verdana" panose="020B0604030504040204" pitchFamily="34" charset="0"/>
              </a:rPr>
              <a:t>Put Durham Picture Here</a:t>
            </a:r>
          </a:p>
        </p:txBody>
      </p:sp>
      <p:pic>
        <p:nvPicPr>
          <p:cNvPr id="6" name="Picture 5">
            <a:extLst>
              <a:ext uri="{FF2B5EF4-FFF2-40B4-BE49-F238E27FC236}">
                <a16:creationId xmlns:a16="http://schemas.microsoft.com/office/drawing/2014/main" id="{6E15007F-F0FE-DB4D-9E4F-59818ACB7CEE}"/>
              </a:ext>
            </a:extLst>
          </p:cNvPr>
          <p:cNvPicPr>
            <a:picLocks noChangeAspect="1"/>
          </p:cNvPicPr>
          <p:nvPr userDrawn="1"/>
        </p:nvPicPr>
        <p:blipFill>
          <a:blip r:embed="rId2"/>
          <a:stretch>
            <a:fillRect/>
          </a:stretch>
        </p:blipFill>
        <p:spPr>
          <a:xfrm>
            <a:off x="10616180" y="5276035"/>
            <a:ext cx="1090724" cy="1221611"/>
          </a:xfrm>
          <a:prstGeom prst="rect">
            <a:avLst/>
          </a:prstGeom>
        </p:spPr>
      </p:pic>
    </p:spTree>
    <p:extLst>
      <p:ext uri="{BB962C8B-B14F-4D97-AF65-F5344CB8AC3E}">
        <p14:creationId xmlns:p14="http://schemas.microsoft.com/office/powerpoint/2010/main" val="251579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D570-0F82-AA4A-983F-798DC6788EDD}"/>
              </a:ext>
            </a:extLst>
          </p:cNvPr>
          <p:cNvSpPr>
            <a:spLocks noGrp="1"/>
          </p:cNvSpPr>
          <p:nvPr>
            <p:ph type="title"/>
          </p:nvPr>
        </p:nvSpPr>
        <p:spPr/>
        <p:txBody>
          <a:bodyPr/>
          <a:lstStyle>
            <a:lvl1pPr>
              <a:defRPr>
                <a:solidFill>
                  <a:srgbClr val="0040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932A50-EFCC-9443-BE10-96D162014F34}"/>
              </a:ext>
            </a:extLst>
          </p:cNvPr>
          <p:cNvSpPr>
            <a:spLocks noGrp="1"/>
          </p:cNvSpPr>
          <p:nvPr>
            <p:ph idx="1"/>
          </p:nvPr>
        </p:nvSpPr>
        <p:spPr>
          <a:xfrm>
            <a:off x="838200" y="1442852"/>
            <a:ext cx="10515600" cy="4968577"/>
          </a:xfrm>
        </p:spPr>
        <p:txBody>
          <a:bodyPr>
            <a:normAutofit/>
          </a:bodyPr>
          <a:lstStyle>
            <a:lvl1pPr>
              <a:defRPr sz="2800">
                <a:solidFill>
                  <a:srgbClr val="004072"/>
                </a:solidFill>
              </a:defRPr>
            </a:lvl1pPr>
            <a:lvl2pPr>
              <a:defRPr sz="2400">
                <a:solidFill>
                  <a:srgbClr val="517891"/>
                </a:solidFill>
              </a:defRPr>
            </a:lvl2pPr>
            <a:lvl3pPr>
              <a:defRPr sz="2000">
                <a:solidFill>
                  <a:srgbClr val="517891"/>
                </a:solidFill>
              </a:defRPr>
            </a:lvl3pPr>
            <a:lvl4pPr>
              <a:defRPr sz="1800">
                <a:solidFill>
                  <a:srgbClr val="517891"/>
                </a:solidFill>
              </a:defRPr>
            </a:lvl4pPr>
            <a:lvl5pPr>
              <a:defRPr sz="1800">
                <a:solidFill>
                  <a:srgbClr val="5178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5" name="Straight Connector 114">
            <a:extLst>
              <a:ext uri="{FF2B5EF4-FFF2-40B4-BE49-F238E27FC236}">
                <a16:creationId xmlns:a16="http://schemas.microsoft.com/office/drawing/2014/main" id="{CC2291B4-9F9E-9C4B-88BB-61A1A3994F58}"/>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8C8F9D-2A27-7B48-9FF7-1846346AC803}"/>
              </a:ext>
            </a:extLst>
          </p:cNvPr>
          <p:cNvCxnSpPr/>
          <p:nvPr userDrawn="1"/>
        </p:nvCxnSpPr>
        <p:spPr>
          <a:xfrm>
            <a:off x="838200" y="6201512"/>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02DE4F2-1042-7445-BAD2-647B1EC0C454}"/>
              </a:ext>
            </a:extLst>
          </p:cNvPr>
          <p:cNvPicPr>
            <a:picLocks noChangeAspect="1"/>
          </p:cNvPicPr>
          <p:nvPr userDrawn="1"/>
        </p:nvPicPr>
        <p:blipFill>
          <a:blip r:embed="rId2"/>
          <a:stretch>
            <a:fillRect/>
          </a:stretch>
        </p:blipFill>
        <p:spPr>
          <a:xfrm>
            <a:off x="5789822" y="6314351"/>
            <a:ext cx="612355" cy="357736"/>
          </a:xfrm>
          <a:prstGeom prst="rect">
            <a:avLst/>
          </a:prstGeom>
        </p:spPr>
      </p:pic>
    </p:spTree>
    <p:extLst>
      <p:ext uri="{BB962C8B-B14F-4D97-AF65-F5344CB8AC3E}">
        <p14:creationId xmlns:p14="http://schemas.microsoft.com/office/powerpoint/2010/main" val="414548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1295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6"/>
            <a:ext cx="6376471" cy="851087"/>
          </a:xfrm>
        </p:spPr>
        <p:txBody>
          <a:bodyPr anchor="ctr">
            <a:normAutofit/>
          </a:bodyPr>
          <a:lstStyle>
            <a:lvl1pPr algn="r">
              <a:defRPr sz="3600">
                <a:solidFill>
                  <a:schemeClr val="bg1">
                    <a:lumMod val="95000"/>
                  </a:schemeClr>
                </a:solidFill>
              </a:defRPr>
            </a:lvl1pPr>
          </a:lstStyle>
          <a:p>
            <a:r>
              <a:rPr lang="en-US" dirty="0"/>
              <a:t> Divider Slide 1</a:t>
            </a:r>
          </a:p>
        </p:txBody>
      </p:sp>
      <p:grpSp>
        <p:nvGrpSpPr>
          <p:cNvPr id="47" name="Group 46">
            <a:extLst>
              <a:ext uri="{FF2B5EF4-FFF2-40B4-BE49-F238E27FC236}">
                <a16:creationId xmlns:a16="http://schemas.microsoft.com/office/drawing/2014/main" id="{57D45841-E812-F840-9B12-B393BCAEC0F3}"/>
              </a:ext>
            </a:extLst>
          </p:cNvPr>
          <p:cNvGrpSpPr>
            <a:grpSpLocks noChangeAspect="1"/>
          </p:cNvGrpSpPr>
          <p:nvPr userDrawn="1"/>
        </p:nvGrpSpPr>
        <p:grpSpPr>
          <a:xfrm>
            <a:off x="0" y="-689336"/>
            <a:ext cx="12036056" cy="8500481"/>
            <a:chOff x="-2357337" y="-2266727"/>
            <a:chExt cx="16590562" cy="11717109"/>
          </a:xfrm>
        </p:grpSpPr>
        <p:grpSp>
          <p:nvGrpSpPr>
            <p:cNvPr id="48" name="Group 47">
              <a:extLst>
                <a:ext uri="{FF2B5EF4-FFF2-40B4-BE49-F238E27FC236}">
                  <a16:creationId xmlns:a16="http://schemas.microsoft.com/office/drawing/2014/main" id="{5F64C0F3-0440-374D-8BFE-B6BA5175A22B}"/>
                </a:ext>
              </a:extLst>
            </p:cNvPr>
            <p:cNvGrpSpPr/>
            <p:nvPr/>
          </p:nvGrpSpPr>
          <p:grpSpPr>
            <a:xfrm>
              <a:off x="-127061" y="-2266727"/>
              <a:ext cx="1387433" cy="10018620"/>
              <a:chOff x="-441683" y="-2383266"/>
              <a:chExt cx="1610591" cy="11630035"/>
            </a:xfrm>
          </p:grpSpPr>
          <p:pic>
            <p:nvPicPr>
              <p:cNvPr id="98" name="Picture 97">
                <a:extLst>
                  <a:ext uri="{FF2B5EF4-FFF2-40B4-BE49-F238E27FC236}">
                    <a16:creationId xmlns:a16="http://schemas.microsoft.com/office/drawing/2014/main" id="{44619FF9-B546-8344-9E25-6ED2ACE356E1}"/>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99" name="Picture 98">
                <a:extLst>
                  <a:ext uri="{FF2B5EF4-FFF2-40B4-BE49-F238E27FC236}">
                    <a16:creationId xmlns:a16="http://schemas.microsoft.com/office/drawing/2014/main" id="{C08308EA-F22A-C545-930F-715DB2F48846}"/>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100" name="Picture 99">
                <a:extLst>
                  <a:ext uri="{FF2B5EF4-FFF2-40B4-BE49-F238E27FC236}">
                    <a16:creationId xmlns:a16="http://schemas.microsoft.com/office/drawing/2014/main" id="{68089063-3E1F-8946-B88D-9D69299963B0}"/>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101" name="Picture 100">
                <a:extLst>
                  <a:ext uri="{FF2B5EF4-FFF2-40B4-BE49-F238E27FC236}">
                    <a16:creationId xmlns:a16="http://schemas.microsoft.com/office/drawing/2014/main" id="{A9D18526-D640-FB4C-B3AF-424C642F333E}"/>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102" name="Picture 101">
                <a:extLst>
                  <a:ext uri="{FF2B5EF4-FFF2-40B4-BE49-F238E27FC236}">
                    <a16:creationId xmlns:a16="http://schemas.microsoft.com/office/drawing/2014/main" id="{DFA0A5A2-8950-814D-B4C9-C339912B7D5D}"/>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103" name="Picture 102">
                <a:extLst>
                  <a:ext uri="{FF2B5EF4-FFF2-40B4-BE49-F238E27FC236}">
                    <a16:creationId xmlns:a16="http://schemas.microsoft.com/office/drawing/2014/main" id="{BC21191D-9797-464E-945F-80FC73156AD5}"/>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49" name="Group 48">
              <a:extLst>
                <a:ext uri="{FF2B5EF4-FFF2-40B4-BE49-F238E27FC236}">
                  <a16:creationId xmlns:a16="http://schemas.microsoft.com/office/drawing/2014/main" id="{D826E705-777D-924A-8CCE-CC68FCC948FE}"/>
                </a:ext>
              </a:extLst>
            </p:cNvPr>
            <p:cNvGrpSpPr/>
            <p:nvPr/>
          </p:nvGrpSpPr>
          <p:grpSpPr>
            <a:xfrm>
              <a:off x="2039210" y="-568238"/>
              <a:ext cx="1387433" cy="10018620"/>
              <a:chOff x="1452256" y="-514354"/>
              <a:chExt cx="1610591" cy="11630035"/>
            </a:xfrm>
          </p:grpSpPr>
          <p:pic>
            <p:nvPicPr>
              <p:cNvPr id="92" name="Picture 91">
                <a:extLst>
                  <a:ext uri="{FF2B5EF4-FFF2-40B4-BE49-F238E27FC236}">
                    <a16:creationId xmlns:a16="http://schemas.microsoft.com/office/drawing/2014/main" id="{064B35F7-8114-2A4C-969F-E1F7139E29A8}"/>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93" name="Picture 92">
                <a:extLst>
                  <a:ext uri="{FF2B5EF4-FFF2-40B4-BE49-F238E27FC236}">
                    <a16:creationId xmlns:a16="http://schemas.microsoft.com/office/drawing/2014/main" id="{D75520C5-1435-324C-A6E5-B9FCD8ED1904}"/>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94" name="Picture 93">
                <a:extLst>
                  <a:ext uri="{FF2B5EF4-FFF2-40B4-BE49-F238E27FC236}">
                    <a16:creationId xmlns:a16="http://schemas.microsoft.com/office/drawing/2014/main" id="{2FA08231-DB49-2241-A039-FC34691B2EF3}"/>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95" name="Picture 94">
                <a:extLst>
                  <a:ext uri="{FF2B5EF4-FFF2-40B4-BE49-F238E27FC236}">
                    <a16:creationId xmlns:a16="http://schemas.microsoft.com/office/drawing/2014/main" id="{181C1976-5632-294C-9C10-F68801924325}"/>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96" name="Picture 95">
                <a:extLst>
                  <a:ext uri="{FF2B5EF4-FFF2-40B4-BE49-F238E27FC236}">
                    <a16:creationId xmlns:a16="http://schemas.microsoft.com/office/drawing/2014/main" id="{65521462-E8CA-CC4C-A9EB-CFE70A6C8E52}"/>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97" name="Picture 96">
                <a:extLst>
                  <a:ext uri="{FF2B5EF4-FFF2-40B4-BE49-F238E27FC236}">
                    <a16:creationId xmlns:a16="http://schemas.microsoft.com/office/drawing/2014/main" id="{5997D30D-321A-5C40-BA3C-7ABC4F9EBB5E}"/>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0" name="Group 49">
              <a:extLst>
                <a:ext uri="{FF2B5EF4-FFF2-40B4-BE49-F238E27FC236}">
                  <a16:creationId xmlns:a16="http://schemas.microsoft.com/office/drawing/2014/main" id="{F3220C4E-8F13-6F4C-987F-2EE3AEC73C7F}"/>
                </a:ext>
              </a:extLst>
            </p:cNvPr>
            <p:cNvGrpSpPr/>
            <p:nvPr/>
          </p:nvGrpSpPr>
          <p:grpSpPr>
            <a:xfrm>
              <a:off x="4185210" y="-2266727"/>
              <a:ext cx="1387433" cy="10018620"/>
              <a:chOff x="-441683" y="-2383266"/>
              <a:chExt cx="1610591" cy="11630035"/>
            </a:xfrm>
          </p:grpSpPr>
          <p:pic>
            <p:nvPicPr>
              <p:cNvPr id="86" name="Picture 85">
                <a:extLst>
                  <a:ext uri="{FF2B5EF4-FFF2-40B4-BE49-F238E27FC236}">
                    <a16:creationId xmlns:a16="http://schemas.microsoft.com/office/drawing/2014/main" id="{A9E6A869-D325-F644-B5FE-4FCFF706843B}"/>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87" name="Picture 86">
                <a:extLst>
                  <a:ext uri="{FF2B5EF4-FFF2-40B4-BE49-F238E27FC236}">
                    <a16:creationId xmlns:a16="http://schemas.microsoft.com/office/drawing/2014/main" id="{6B77E30D-916E-F441-AC9F-5644C7F87F12}"/>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88" name="Picture 87">
                <a:extLst>
                  <a:ext uri="{FF2B5EF4-FFF2-40B4-BE49-F238E27FC236}">
                    <a16:creationId xmlns:a16="http://schemas.microsoft.com/office/drawing/2014/main" id="{2D6124F5-FAFA-1443-BEE5-190D1093320B}"/>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89" name="Picture 88">
                <a:extLst>
                  <a:ext uri="{FF2B5EF4-FFF2-40B4-BE49-F238E27FC236}">
                    <a16:creationId xmlns:a16="http://schemas.microsoft.com/office/drawing/2014/main" id="{651F7E4B-0A40-7E42-ABAB-DC31BAC755D0}"/>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90" name="Picture 89">
                <a:extLst>
                  <a:ext uri="{FF2B5EF4-FFF2-40B4-BE49-F238E27FC236}">
                    <a16:creationId xmlns:a16="http://schemas.microsoft.com/office/drawing/2014/main" id="{2837625F-0906-5143-A7FE-7B3959E48E14}"/>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91" name="Picture 90">
                <a:extLst>
                  <a:ext uri="{FF2B5EF4-FFF2-40B4-BE49-F238E27FC236}">
                    <a16:creationId xmlns:a16="http://schemas.microsoft.com/office/drawing/2014/main" id="{2D19CB3B-802F-BD4E-BB44-83E65D171C02}"/>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1" name="Group 50">
              <a:extLst>
                <a:ext uri="{FF2B5EF4-FFF2-40B4-BE49-F238E27FC236}">
                  <a16:creationId xmlns:a16="http://schemas.microsoft.com/office/drawing/2014/main" id="{D88E13E8-8C55-3C49-AE27-4713DFB05F4F}"/>
                </a:ext>
              </a:extLst>
            </p:cNvPr>
            <p:cNvGrpSpPr/>
            <p:nvPr/>
          </p:nvGrpSpPr>
          <p:grpSpPr>
            <a:xfrm>
              <a:off x="6351933" y="-568238"/>
              <a:ext cx="1387433" cy="10018620"/>
              <a:chOff x="1452256" y="-514354"/>
              <a:chExt cx="1610591" cy="11630035"/>
            </a:xfrm>
          </p:grpSpPr>
          <p:pic>
            <p:nvPicPr>
              <p:cNvPr id="80" name="Picture 79">
                <a:extLst>
                  <a:ext uri="{FF2B5EF4-FFF2-40B4-BE49-F238E27FC236}">
                    <a16:creationId xmlns:a16="http://schemas.microsoft.com/office/drawing/2014/main" id="{21471C8B-C16B-594C-A6E9-02910689D7E8}"/>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81" name="Picture 80">
                <a:extLst>
                  <a:ext uri="{FF2B5EF4-FFF2-40B4-BE49-F238E27FC236}">
                    <a16:creationId xmlns:a16="http://schemas.microsoft.com/office/drawing/2014/main" id="{0C2DBDC2-95D7-1D49-92A1-F3C2DD4CA501}"/>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82" name="Picture 81">
                <a:extLst>
                  <a:ext uri="{FF2B5EF4-FFF2-40B4-BE49-F238E27FC236}">
                    <a16:creationId xmlns:a16="http://schemas.microsoft.com/office/drawing/2014/main" id="{2732FF2F-F2A2-6248-98B6-8369B8595AAB}"/>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83" name="Picture 82">
                <a:extLst>
                  <a:ext uri="{FF2B5EF4-FFF2-40B4-BE49-F238E27FC236}">
                    <a16:creationId xmlns:a16="http://schemas.microsoft.com/office/drawing/2014/main" id="{F396D2DC-F615-C747-AC0A-19DC16EA12A6}"/>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84" name="Picture 83">
                <a:extLst>
                  <a:ext uri="{FF2B5EF4-FFF2-40B4-BE49-F238E27FC236}">
                    <a16:creationId xmlns:a16="http://schemas.microsoft.com/office/drawing/2014/main" id="{8AADE0E3-A4CA-3741-99B3-33C2A32A06D2}"/>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85" name="Picture 84">
                <a:extLst>
                  <a:ext uri="{FF2B5EF4-FFF2-40B4-BE49-F238E27FC236}">
                    <a16:creationId xmlns:a16="http://schemas.microsoft.com/office/drawing/2014/main" id="{CE1867FE-DE1C-DF46-AAE9-71E322BDE485}"/>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2" name="Group 51">
              <a:extLst>
                <a:ext uri="{FF2B5EF4-FFF2-40B4-BE49-F238E27FC236}">
                  <a16:creationId xmlns:a16="http://schemas.microsoft.com/office/drawing/2014/main" id="{A1560BD2-F6F6-A442-8F43-2E7A2F794654}"/>
                </a:ext>
              </a:extLst>
            </p:cNvPr>
            <p:cNvGrpSpPr/>
            <p:nvPr/>
          </p:nvGrpSpPr>
          <p:grpSpPr>
            <a:xfrm>
              <a:off x="8494545" y="-2266727"/>
              <a:ext cx="1387433" cy="10018620"/>
              <a:chOff x="-441683" y="-2383266"/>
              <a:chExt cx="1610591" cy="11630035"/>
            </a:xfrm>
          </p:grpSpPr>
          <p:pic>
            <p:nvPicPr>
              <p:cNvPr id="74" name="Picture 73">
                <a:extLst>
                  <a:ext uri="{FF2B5EF4-FFF2-40B4-BE49-F238E27FC236}">
                    <a16:creationId xmlns:a16="http://schemas.microsoft.com/office/drawing/2014/main" id="{B64F01E8-205B-8F47-A1F7-DEA96690EB9C}"/>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75" name="Picture 74">
                <a:extLst>
                  <a:ext uri="{FF2B5EF4-FFF2-40B4-BE49-F238E27FC236}">
                    <a16:creationId xmlns:a16="http://schemas.microsoft.com/office/drawing/2014/main" id="{295AF55C-CC58-5042-8B40-07FE047C4EE2}"/>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76" name="Picture 75">
                <a:extLst>
                  <a:ext uri="{FF2B5EF4-FFF2-40B4-BE49-F238E27FC236}">
                    <a16:creationId xmlns:a16="http://schemas.microsoft.com/office/drawing/2014/main" id="{98BA370D-C59C-A04F-A9D4-6754A2B930B5}"/>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77" name="Picture 76">
                <a:extLst>
                  <a:ext uri="{FF2B5EF4-FFF2-40B4-BE49-F238E27FC236}">
                    <a16:creationId xmlns:a16="http://schemas.microsoft.com/office/drawing/2014/main" id="{D66D18FB-AD5C-F34E-9C81-E866672FCE8A}"/>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78" name="Picture 77">
                <a:extLst>
                  <a:ext uri="{FF2B5EF4-FFF2-40B4-BE49-F238E27FC236}">
                    <a16:creationId xmlns:a16="http://schemas.microsoft.com/office/drawing/2014/main" id="{5B6E5437-F1B5-DB48-A409-9AEC9BE9A1FE}"/>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79" name="Picture 78">
                <a:extLst>
                  <a:ext uri="{FF2B5EF4-FFF2-40B4-BE49-F238E27FC236}">
                    <a16:creationId xmlns:a16="http://schemas.microsoft.com/office/drawing/2014/main" id="{8375FAEE-2060-9E48-8398-5385FB08F150}"/>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3" name="Group 52">
              <a:extLst>
                <a:ext uri="{FF2B5EF4-FFF2-40B4-BE49-F238E27FC236}">
                  <a16:creationId xmlns:a16="http://schemas.microsoft.com/office/drawing/2014/main" id="{C4BDC465-35AD-D14B-937D-9A175E8E6763}"/>
                </a:ext>
              </a:extLst>
            </p:cNvPr>
            <p:cNvGrpSpPr/>
            <p:nvPr/>
          </p:nvGrpSpPr>
          <p:grpSpPr>
            <a:xfrm>
              <a:off x="10637617" y="-568238"/>
              <a:ext cx="1387433" cy="10018620"/>
              <a:chOff x="1452256" y="-514354"/>
              <a:chExt cx="1610591" cy="11630035"/>
            </a:xfrm>
          </p:grpSpPr>
          <p:pic>
            <p:nvPicPr>
              <p:cNvPr id="68" name="Picture 67">
                <a:extLst>
                  <a:ext uri="{FF2B5EF4-FFF2-40B4-BE49-F238E27FC236}">
                    <a16:creationId xmlns:a16="http://schemas.microsoft.com/office/drawing/2014/main" id="{EF2C4E3C-A6A9-8A49-98E2-CCB347312712}"/>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69" name="Picture 68">
                <a:extLst>
                  <a:ext uri="{FF2B5EF4-FFF2-40B4-BE49-F238E27FC236}">
                    <a16:creationId xmlns:a16="http://schemas.microsoft.com/office/drawing/2014/main" id="{A84BCFBC-9273-B741-8CCF-8B6D166315C3}"/>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70" name="Picture 69">
                <a:extLst>
                  <a:ext uri="{FF2B5EF4-FFF2-40B4-BE49-F238E27FC236}">
                    <a16:creationId xmlns:a16="http://schemas.microsoft.com/office/drawing/2014/main" id="{B03EC859-7E93-A445-A9A8-E54B3919295C}"/>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71" name="Picture 70">
                <a:extLst>
                  <a:ext uri="{FF2B5EF4-FFF2-40B4-BE49-F238E27FC236}">
                    <a16:creationId xmlns:a16="http://schemas.microsoft.com/office/drawing/2014/main" id="{C0CE46C4-E1EC-814C-9087-642DD4594DD0}"/>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72" name="Picture 71">
                <a:extLst>
                  <a:ext uri="{FF2B5EF4-FFF2-40B4-BE49-F238E27FC236}">
                    <a16:creationId xmlns:a16="http://schemas.microsoft.com/office/drawing/2014/main" id="{C1FFE833-583F-5C48-B7C8-9F6E8D468E91}"/>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73" name="Picture 72">
                <a:extLst>
                  <a:ext uri="{FF2B5EF4-FFF2-40B4-BE49-F238E27FC236}">
                    <a16:creationId xmlns:a16="http://schemas.microsoft.com/office/drawing/2014/main" id="{402271C8-0C90-5249-A2C1-11678667B5E0}"/>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4" name="Group 53">
              <a:extLst>
                <a:ext uri="{FF2B5EF4-FFF2-40B4-BE49-F238E27FC236}">
                  <a16:creationId xmlns:a16="http://schemas.microsoft.com/office/drawing/2014/main" id="{8CC0FF8C-97C9-6944-B560-8336F41CBDB4}"/>
                </a:ext>
              </a:extLst>
            </p:cNvPr>
            <p:cNvGrpSpPr/>
            <p:nvPr userDrawn="1"/>
          </p:nvGrpSpPr>
          <p:grpSpPr>
            <a:xfrm>
              <a:off x="-2357337" y="-740550"/>
              <a:ext cx="1387433" cy="10018620"/>
              <a:chOff x="-441683" y="-2383266"/>
              <a:chExt cx="1610591" cy="11630035"/>
            </a:xfrm>
          </p:grpSpPr>
          <p:pic>
            <p:nvPicPr>
              <p:cNvPr id="62" name="Picture 61">
                <a:extLst>
                  <a:ext uri="{FF2B5EF4-FFF2-40B4-BE49-F238E27FC236}">
                    <a16:creationId xmlns:a16="http://schemas.microsoft.com/office/drawing/2014/main" id="{8AB3CF7C-93F4-D744-A10F-798A02360895}"/>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63" name="Picture 62">
                <a:extLst>
                  <a:ext uri="{FF2B5EF4-FFF2-40B4-BE49-F238E27FC236}">
                    <a16:creationId xmlns:a16="http://schemas.microsoft.com/office/drawing/2014/main" id="{A3648C89-24E5-F143-BBB3-015B5F963D27}"/>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64" name="Picture 63">
                <a:extLst>
                  <a:ext uri="{FF2B5EF4-FFF2-40B4-BE49-F238E27FC236}">
                    <a16:creationId xmlns:a16="http://schemas.microsoft.com/office/drawing/2014/main" id="{4CFC28D8-5456-2A44-9DB2-8769135EFBC7}"/>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65" name="Picture 64">
                <a:extLst>
                  <a:ext uri="{FF2B5EF4-FFF2-40B4-BE49-F238E27FC236}">
                    <a16:creationId xmlns:a16="http://schemas.microsoft.com/office/drawing/2014/main" id="{239DDEA0-17B6-584F-AEC4-60D371D82415}"/>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66" name="Picture 65">
                <a:extLst>
                  <a:ext uri="{FF2B5EF4-FFF2-40B4-BE49-F238E27FC236}">
                    <a16:creationId xmlns:a16="http://schemas.microsoft.com/office/drawing/2014/main" id="{89E6C75A-AF7C-A84F-9D55-F9A0B78BFEDA}"/>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67" name="Picture 66">
                <a:extLst>
                  <a:ext uri="{FF2B5EF4-FFF2-40B4-BE49-F238E27FC236}">
                    <a16:creationId xmlns:a16="http://schemas.microsoft.com/office/drawing/2014/main" id="{1FB8C4F6-4EA6-0243-8662-753B5F7B664D}"/>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5" name="Group 54">
              <a:extLst>
                <a:ext uri="{FF2B5EF4-FFF2-40B4-BE49-F238E27FC236}">
                  <a16:creationId xmlns:a16="http://schemas.microsoft.com/office/drawing/2014/main" id="{F4481710-C481-014D-B993-B64FBDF874DC}"/>
                </a:ext>
              </a:extLst>
            </p:cNvPr>
            <p:cNvGrpSpPr/>
            <p:nvPr userDrawn="1"/>
          </p:nvGrpSpPr>
          <p:grpSpPr>
            <a:xfrm>
              <a:off x="12845792" y="-2266727"/>
              <a:ext cx="1387433" cy="10018620"/>
              <a:chOff x="1452256" y="-514354"/>
              <a:chExt cx="1610591" cy="11630035"/>
            </a:xfrm>
          </p:grpSpPr>
          <p:pic>
            <p:nvPicPr>
              <p:cNvPr id="56" name="Picture 55">
                <a:extLst>
                  <a:ext uri="{FF2B5EF4-FFF2-40B4-BE49-F238E27FC236}">
                    <a16:creationId xmlns:a16="http://schemas.microsoft.com/office/drawing/2014/main" id="{A5340277-9691-AC4C-905E-55D7D60FEA4A}"/>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57" name="Picture 56">
                <a:extLst>
                  <a:ext uri="{FF2B5EF4-FFF2-40B4-BE49-F238E27FC236}">
                    <a16:creationId xmlns:a16="http://schemas.microsoft.com/office/drawing/2014/main" id="{688DB7D9-CBEC-F445-9B58-EDB3E8289118}"/>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58" name="Picture 57">
                <a:extLst>
                  <a:ext uri="{FF2B5EF4-FFF2-40B4-BE49-F238E27FC236}">
                    <a16:creationId xmlns:a16="http://schemas.microsoft.com/office/drawing/2014/main" id="{4A2E06BF-C9A8-2444-8957-871011DDB60C}"/>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59" name="Picture 58">
                <a:extLst>
                  <a:ext uri="{FF2B5EF4-FFF2-40B4-BE49-F238E27FC236}">
                    <a16:creationId xmlns:a16="http://schemas.microsoft.com/office/drawing/2014/main" id="{1C4E0BEB-7F39-E44C-84AF-4C1720F59FFB}"/>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60" name="Picture 59">
                <a:extLst>
                  <a:ext uri="{FF2B5EF4-FFF2-40B4-BE49-F238E27FC236}">
                    <a16:creationId xmlns:a16="http://schemas.microsoft.com/office/drawing/2014/main" id="{3702A84D-0436-1140-9D94-B7E6F47BCB9A}"/>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61" name="Picture 60">
                <a:extLst>
                  <a:ext uri="{FF2B5EF4-FFF2-40B4-BE49-F238E27FC236}">
                    <a16:creationId xmlns:a16="http://schemas.microsoft.com/office/drawing/2014/main" id="{021AB389-4415-D242-9739-BF722A85D0A0}"/>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spTree>
    <p:extLst>
      <p:ext uri="{BB962C8B-B14F-4D97-AF65-F5344CB8AC3E}">
        <p14:creationId xmlns:p14="http://schemas.microsoft.com/office/powerpoint/2010/main" val="296276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708E42"/>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7A0D9C4-4D4B-1640-A872-6934B3C67088}"/>
              </a:ext>
            </a:extLst>
          </p:cNvPr>
          <p:cNvGrpSpPr>
            <a:grpSpLocks noChangeAspect="1"/>
          </p:cNvGrpSpPr>
          <p:nvPr userDrawn="1"/>
        </p:nvGrpSpPr>
        <p:grpSpPr>
          <a:xfrm>
            <a:off x="0" y="-689336"/>
            <a:ext cx="12036056" cy="8500481"/>
            <a:chOff x="-2357337" y="-2266727"/>
            <a:chExt cx="16590562" cy="11717109"/>
          </a:xfrm>
        </p:grpSpPr>
        <p:grpSp>
          <p:nvGrpSpPr>
            <p:cNvPr id="48" name="Group 47">
              <a:extLst>
                <a:ext uri="{FF2B5EF4-FFF2-40B4-BE49-F238E27FC236}">
                  <a16:creationId xmlns:a16="http://schemas.microsoft.com/office/drawing/2014/main" id="{18D37CF8-6659-434A-A97A-65ACC7D2F47E}"/>
                </a:ext>
              </a:extLst>
            </p:cNvPr>
            <p:cNvGrpSpPr/>
            <p:nvPr/>
          </p:nvGrpSpPr>
          <p:grpSpPr>
            <a:xfrm>
              <a:off x="-127061" y="-2266727"/>
              <a:ext cx="1387433" cy="10018620"/>
              <a:chOff x="-441683" y="-2383266"/>
              <a:chExt cx="1610591" cy="11630035"/>
            </a:xfrm>
          </p:grpSpPr>
          <p:pic>
            <p:nvPicPr>
              <p:cNvPr id="98" name="Picture 97">
                <a:extLst>
                  <a:ext uri="{FF2B5EF4-FFF2-40B4-BE49-F238E27FC236}">
                    <a16:creationId xmlns:a16="http://schemas.microsoft.com/office/drawing/2014/main" id="{889D0390-4FC9-9949-A0AD-FACD25265912}"/>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99" name="Picture 98">
                <a:extLst>
                  <a:ext uri="{FF2B5EF4-FFF2-40B4-BE49-F238E27FC236}">
                    <a16:creationId xmlns:a16="http://schemas.microsoft.com/office/drawing/2014/main" id="{92E7813D-2A25-224E-BCAF-F93856FFD7F7}"/>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100" name="Picture 99">
                <a:extLst>
                  <a:ext uri="{FF2B5EF4-FFF2-40B4-BE49-F238E27FC236}">
                    <a16:creationId xmlns:a16="http://schemas.microsoft.com/office/drawing/2014/main" id="{0C9F5082-E8CE-F54F-8EE4-762251935777}"/>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101" name="Picture 100">
                <a:extLst>
                  <a:ext uri="{FF2B5EF4-FFF2-40B4-BE49-F238E27FC236}">
                    <a16:creationId xmlns:a16="http://schemas.microsoft.com/office/drawing/2014/main" id="{3DFC98A0-4FFE-3442-B668-350D7D01DE8D}"/>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102" name="Picture 101">
                <a:extLst>
                  <a:ext uri="{FF2B5EF4-FFF2-40B4-BE49-F238E27FC236}">
                    <a16:creationId xmlns:a16="http://schemas.microsoft.com/office/drawing/2014/main" id="{F78DD392-B798-3E4C-91B4-7E992EF661C7}"/>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103" name="Picture 102">
                <a:extLst>
                  <a:ext uri="{FF2B5EF4-FFF2-40B4-BE49-F238E27FC236}">
                    <a16:creationId xmlns:a16="http://schemas.microsoft.com/office/drawing/2014/main" id="{20F64939-6E5B-F94A-94AA-950BBDE3C8D6}"/>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49" name="Group 48">
              <a:extLst>
                <a:ext uri="{FF2B5EF4-FFF2-40B4-BE49-F238E27FC236}">
                  <a16:creationId xmlns:a16="http://schemas.microsoft.com/office/drawing/2014/main" id="{5BC6D318-8691-7F4F-A023-BC5597240A6C}"/>
                </a:ext>
              </a:extLst>
            </p:cNvPr>
            <p:cNvGrpSpPr/>
            <p:nvPr/>
          </p:nvGrpSpPr>
          <p:grpSpPr>
            <a:xfrm>
              <a:off x="2039210" y="-568238"/>
              <a:ext cx="1387433" cy="10018620"/>
              <a:chOff x="1452256" y="-514354"/>
              <a:chExt cx="1610591" cy="11630035"/>
            </a:xfrm>
          </p:grpSpPr>
          <p:pic>
            <p:nvPicPr>
              <p:cNvPr id="92" name="Picture 91">
                <a:extLst>
                  <a:ext uri="{FF2B5EF4-FFF2-40B4-BE49-F238E27FC236}">
                    <a16:creationId xmlns:a16="http://schemas.microsoft.com/office/drawing/2014/main" id="{6009008B-0565-C546-B0CB-D0D30B8B6CFD}"/>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93" name="Picture 92">
                <a:extLst>
                  <a:ext uri="{FF2B5EF4-FFF2-40B4-BE49-F238E27FC236}">
                    <a16:creationId xmlns:a16="http://schemas.microsoft.com/office/drawing/2014/main" id="{1D15A6FA-4389-034E-8167-3AFD9E9092F2}"/>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94" name="Picture 93">
                <a:extLst>
                  <a:ext uri="{FF2B5EF4-FFF2-40B4-BE49-F238E27FC236}">
                    <a16:creationId xmlns:a16="http://schemas.microsoft.com/office/drawing/2014/main" id="{21D1342E-74AB-7249-ADEC-5E25748A606F}"/>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95" name="Picture 94">
                <a:extLst>
                  <a:ext uri="{FF2B5EF4-FFF2-40B4-BE49-F238E27FC236}">
                    <a16:creationId xmlns:a16="http://schemas.microsoft.com/office/drawing/2014/main" id="{69AE0397-D12D-5D47-A0A9-BDD73C1D9135}"/>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96" name="Picture 95">
                <a:extLst>
                  <a:ext uri="{FF2B5EF4-FFF2-40B4-BE49-F238E27FC236}">
                    <a16:creationId xmlns:a16="http://schemas.microsoft.com/office/drawing/2014/main" id="{863F67A2-294A-E244-91EE-A6BA1F141F7C}"/>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97" name="Picture 96">
                <a:extLst>
                  <a:ext uri="{FF2B5EF4-FFF2-40B4-BE49-F238E27FC236}">
                    <a16:creationId xmlns:a16="http://schemas.microsoft.com/office/drawing/2014/main" id="{702C1839-5D29-2F44-A1DB-29BFC80ACE95}"/>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0" name="Group 49">
              <a:extLst>
                <a:ext uri="{FF2B5EF4-FFF2-40B4-BE49-F238E27FC236}">
                  <a16:creationId xmlns:a16="http://schemas.microsoft.com/office/drawing/2014/main" id="{F40D4275-5E6F-7949-B96A-4CB9BEC36776}"/>
                </a:ext>
              </a:extLst>
            </p:cNvPr>
            <p:cNvGrpSpPr/>
            <p:nvPr/>
          </p:nvGrpSpPr>
          <p:grpSpPr>
            <a:xfrm>
              <a:off x="4185210" y="-2266727"/>
              <a:ext cx="1387433" cy="10018620"/>
              <a:chOff x="-441683" y="-2383266"/>
              <a:chExt cx="1610591" cy="11630035"/>
            </a:xfrm>
          </p:grpSpPr>
          <p:pic>
            <p:nvPicPr>
              <p:cNvPr id="86" name="Picture 85">
                <a:extLst>
                  <a:ext uri="{FF2B5EF4-FFF2-40B4-BE49-F238E27FC236}">
                    <a16:creationId xmlns:a16="http://schemas.microsoft.com/office/drawing/2014/main" id="{8B3720D5-00DB-7844-9E03-C061A8123D6B}"/>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87" name="Picture 86">
                <a:extLst>
                  <a:ext uri="{FF2B5EF4-FFF2-40B4-BE49-F238E27FC236}">
                    <a16:creationId xmlns:a16="http://schemas.microsoft.com/office/drawing/2014/main" id="{5B07C365-6AC0-9242-AFF1-94F8504B0C68}"/>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88" name="Picture 87">
                <a:extLst>
                  <a:ext uri="{FF2B5EF4-FFF2-40B4-BE49-F238E27FC236}">
                    <a16:creationId xmlns:a16="http://schemas.microsoft.com/office/drawing/2014/main" id="{34CC5536-36D7-A443-A6AD-427786D9127C}"/>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89" name="Picture 88">
                <a:extLst>
                  <a:ext uri="{FF2B5EF4-FFF2-40B4-BE49-F238E27FC236}">
                    <a16:creationId xmlns:a16="http://schemas.microsoft.com/office/drawing/2014/main" id="{3CADC1BF-E90E-104F-946C-FC2F004F6CF2}"/>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90" name="Picture 89">
                <a:extLst>
                  <a:ext uri="{FF2B5EF4-FFF2-40B4-BE49-F238E27FC236}">
                    <a16:creationId xmlns:a16="http://schemas.microsoft.com/office/drawing/2014/main" id="{BD2935AB-D556-414A-B92D-A82E38D235DF}"/>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91" name="Picture 90">
                <a:extLst>
                  <a:ext uri="{FF2B5EF4-FFF2-40B4-BE49-F238E27FC236}">
                    <a16:creationId xmlns:a16="http://schemas.microsoft.com/office/drawing/2014/main" id="{69BFC21F-8A95-E94B-AABC-C982A6811275}"/>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1" name="Group 50">
              <a:extLst>
                <a:ext uri="{FF2B5EF4-FFF2-40B4-BE49-F238E27FC236}">
                  <a16:creationId xmlns:a16="http://schemas.microsoft.com/office/drawing/2014/main" id="{EB05914B-E8C6-AC4B-8181-83AFA37AECDC}"/>
                </a:ext>
              </a:extLst>
            </p:cNvPr>
            <p:cNvGrpSpPr/>
            <p:nvPr/>
          </p:nvGrpSpPr>
          <p:grpSpPr>
            <a:xfrm>
              <a:off x="6351933" y="-568238"/>
              <a:ext cx="1387433" cy="10018620"/>
              <a:chOff x="1452256" y="-514354"/>
              <a:chExt cx="1610591" cy="11630035"/>
            </a:xfrm>
          </p:grpSpPr>
          <p:pic>
            <p:nvPicPr>
              <p:cNvPr id="80" name="Picture 79">
                <a:extLst>
                  <a:ext uri="{FF2B5EF4-FFF2-40B4-BE49-F238E27FC236}">
                    <a16:creationId xmlns:a16="http://schemas.microsoft.com/office/drawing/2014/main" id="{FA99398F-9B29-8845-A64F-C3FB2B4B7B33}"/>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81" name="Picture 80">
                <a:extLst>
                  <a:ext uri="{FF2B5EF4-FFF2-40B4-BE49-F238E27FC236}">
                    <a16:creationId xmlns:a16="http://schemas.microsoft.com/office/drawing/2014/main" id="{35584059-7188-2842-8A40-3C1B59F9A860}"/>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82" name="Picture 81">
                <a:extLst>
                  <a:ext uri="{FF2B5EF4-FFF2-40B4-BE49-F238E27FC236}">
                    <a16:creationId xmlns:a16="http://schemas.microsoft.com/office/drawing/2014/main" id="{03362AAA-F725-3047-82DD-04680BCF818D}"/>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83" name="Picture 82">
                <a:extLst>
                  <a:ext uri="{FF2B5EF4-FFF2-40B4-BE49-F238E27FC236}">
                    <a16:creationId xmlns:a16="http://schemas.microsoft.com/office/drawing/2014/main" id="{CA2FF2CD-1217-D148-AFFD-8D113CCC99B9}"/>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84" name="Picture 83">
                <a:extLst>
                  <a:ext uri="{FF2B5EF4-FFF2-40B4-BE49-F238E27FC236}">
                    <a16:creationId xmlns:a16="http://schemas.microsoft.com/office/drawing/2014/main" id="{A51F6382-D9CC-CD4C-9395-24745BB0A748}"/>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85" name="Picture 84">
                <a:extLst>
                  <a:ext uri="{FF2B5EF4-FFF2-40B4-BE49-F238E27FC236}">
                    <a16:creationId xmlns:a16="http://schemas.microsoft.com/office/drawing/2014/main" id="{B8AFE95B-63AA-B445-AC58-7D52FE09812B}"/>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2" name="Group 51">
              <a:extLst>
                <a:ext uri="{FF2B5EF4-FFF2-40B4-BE49-F238E27FC236}">
                  <a16:creationId xmlns:a16="http://schemas.microsoft.com/office/drawing/2014/main" id="{702D5B46-39FD-1B46-9F5A-F66171C2D67B}"/>
                </a:ext>
              </a:extLst>
            </p:cNvPr>
            <p:cNvGrpSpPr/>
            <p:nvPr/>
          </p:nvGrpSpPr>
          <p:grpSpPr>
            <a:xfrm>
              <a:off x="8494545" y="-2266727"/>
              <a:ext cx="1387433" cy="10018620"/>
              <a:chOff x="-441683" y="-2383266"/>
              <a:chExt cx="1610591" cy="11630035"/>
            </a:xfrm>
          </p:grpSpPr>
          <p:pic>
            <p:nvPicPr>
              <p:cNvPr id="74" name="Picture 73">
                <a:extLst>
                  <a:ext uri="{FF2B5EF4-FFF2-40B4-BE49-F238E27FC236}">
                    <a16:creationId xmlns:a16="http://schemas.microsoft.com/office/drawing/2014/main" id="{84F5DCEC-FC8E-AF4F-B1D9-86AE54B56B09}"/>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75" name="Picture 74">
                <a:extLst>
                  <a:ext uri="{FF2B5EF4-FFF2-40B4-BE49-F238E27FC236}">
                    <a16:creationId xmlns:a16="http://schemas.microsoft.com/office/drawing/2014/main" id="{EE0E0E8D-E275-2442-98E0-DB1E0E23D309}"/>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76" name="Picture 75">
                <a:extLst>
                  <a:ext uri="{FF2B5EF4-FFF2-40B4-BE49-F238E27FC236}">
                    <a16:creationId xmlns:a16="http://schemas.microsoft.com/office/drawing/2014/main" id="{EC91894E-C5F5-5A48-A84A-6BF62ED9D5FF}"/>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77" name="Picture 76">
                <a:extLst>
                  <a:ext uri="{FF2B5EF4-FFF2-40B4-BE49-F238E27FC236}">
                    <a16:creationId xmlns:a16="http://schemas.microsoft.com/office/drawing/2014/main" id="{7DB2BB10-D435-9342-8824-43643962C733}"/>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78" name="Picture 77">
                <a:extLst>
                  <a:ext uri="{FF2B5EF4-FFF2-40B4-BE49-F238E27FC236}">
                    <a16:creationId xmlns:a16="http://schemas.microsoft.com/office/drawing/2014/main" id="{1840444C-ABC9-2B4C-90FE-A155BFF9B59F}"/>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79" name="Picture 78">
                <a:extLst>
                  <a:ext uri="{FF2B5EF4-FFF2-40B4-BE49-F238E27FC236}">
                    <a16:creationId xmlns:a16="http://schemas.microsoft.com/office/drawing/2014/main" id="{280E9F94-79CC-2E4B-B8CE-FAF1AE9CDD7B}"/>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3" name="Group 52">
              <a:extLst>
                <a:ext uri="{FF2B5EF4-FFF2-40B4-BE49-F238E27FC236}">
                  <a16:creationId xmlns:a16="http://schemas.microsoft.com/office/drawing/2014/main" id="{BC6CD365-B081-7248-9F51-39D90B6E57C3}"/>
                </a:ext>
              </a:extLst>
            </p:cNvPr>
            <p:cNvGrpSpPr/>
            <p:nvPr/>
          </p:nvGrpSpPr>
          <p:grpSpPr>
            <a:xfrm>
              <a:off x="10637617" y="-568238"/>
              <a:ext cx="1387433" cy="10018620"/>
              <a:chOff x="1452256" y="-514354"/>
              <a:chExt cx="1610591" cy="11630035"/>
            </a:xfrm>
          </p:grpSpPr>
          <p:pic>
            <p:nvPicPr>
              <p:cNvPr id="68" name="Picture 67">
                <a:extLst>
                  <a:ext uri="{FF2B5EF4-FFF2-40B4-BE49-F238E27FC236}">
                    <a16:creationId xmlns:a16="http://schemas.microsoft.com/office/drawing/2014/main" id="{5709D2BF-1CFB-DA45-AEBC-0F0C8BD9CF93}"/>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69" name="Picture 68">
                <a:extLst>
                  <a:ext uri="{FF2B5EF4-FFF2-40B4-BE49-F238E27FC236}">
                    <a16:creationId xmlns:a16="http://schemas.microsoft.com/office/drawing/2014/main" id="{0323327F-5939-FA4A-A83A-9424740D47C9}"/>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70" name="Picture 69">
                <a:extLst>
                  <a:ext uri="{FF2B5EF4-FFF2-40B4-BE49-F238E27FC236}">
                    <a16:creationId xmlns:a16="http://schemas.microsoft.com/office/drawing/2014/main" id="{3EE2E4A7-93AC-4F4C-AEF1-EC48EB1913E3}"/>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71" name="Picture 70">
                <a:extLst>
                  <a:ext uri="{FF2B5EF4-FFF2-40B4-BE49-F238E27FC236}">
                    <a16:creationId xmlns:a16="http://schemas.microsoft.com/office/drawing/2014/main" id="{A7A7CE42-0A85-7C48-924F-C5DFD8D199A9}"/>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72" name="Picture 71">
                <a:extLst>
                  <a:ext uri="{FF2B5EF4-FFF2-40B4-BE49-F238E27FC236}">
                    <a16:creationId xmlns:a16="http://schemas.microsoft.com/office/drawing/2014/main" id="{8EDFD0F4-306B-CA42-9F55-31ED74404E5F}"/>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73" name="Picture 72">
                <a:extLst>
                  <a:ext uri="{FF2B5EF4-FFF2-40B4-BE49-F238E27FC236}">
                    <a16:creationId xmlns:a16="http://schemas.microsoft.com/office/drawing/2014/main" id="{ECE4A867-B03A-F440-BE90-BC9E0A73D06A}"/>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4" name="Group 53">
              <a:extLst>
                <a:ext uri="{FF2B5EF4-FFF2-40B4-BE49-F238E27FC236}">
                  <a16:creationId xmlns:a16="http://schemas.microsoft.com/office/drawing/2014/main" id="{7CBD03E3-60F3-C147-901D-1A5570B77B7E}"/>
                </a:ext>
              </a:extLst>
            </p:cNvPr>
            <p:cNvGrpSpPr/>
            <p:nvPr userDrawn="1"/>
          </p:nvGrpSpPr>
          <p:grpSpPr>
            <a:xfrm>
              <a:off x="-2357337" y="-740550"/>
              <a:ext cx="1387433" cy="10018620"/>
              <a:chOff x="-441683" y="-2383266"/>
              <a:chExt cx="1610591" cy="11630035"/>
            </a:xfrm>
          </p:grpSpPr>
          <p:pic>
            <p:nvPicPr>
              <p:cNvPr id="62" name="Picture 61">
                <a:extLst>
                  <a:ext uri="{FF2B5EF4-FFF2-40B4-BE49-F238E27FC236}">
                    <a16:creationId xmlns:a16="http://schemas.microsoft.com/office/drawing/2014/main" id="{13D429E3-BCB5-A140-98D5-E33332B14BA1}"/>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63" name="Picture 62">
                <a:extLst>
                  <a:ext uri="{FF2B5EF4-FFF2-40B4-BE49-F238E27FC236}">
                    <a16:creationId xmlns:a16="http://schemas.microsoft.com/office/drawing/2014/main" id="{40399EE8-B816-FD41-A94A-4B40825779AF}"/>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64" name="Picture 63">
                <a:extLst>
                  <a:ext uri="{FF2B5EF4-FFF2-40B4-BE49-F238E27FC236}">
                    <a16:creationId xmlns:a16="http://schemas.microsoft.com/office/drawing/2014/main" id="{B9E781A2-4FD2-7B4F-97FB-77514F530A3A}"/>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65" name="Picture 64">
                <a:extLst>
                  <a:ext uri="{FF2B5EF4-FFF2-40B4-BE49-F238E27FC236}">
                    <a16:creationId xmlns:a16="http://schemas.microsoft.com/office/drawing/2014/main" id="{2AE0345F-78B7-9349-8877-71F5529F38BA}"/>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66" name="Picture 65">
                <a:extLst>
                  <a:ext uri="{FF2B5EF4-FFF2-40B4-BE49-F238E27FC236}">
                    <a16:creationId xmlns:a16="http://schemas.microsoft.com/office/drawing/2014/main" id="{C7CA2ADB-C061-4849-ACAC-95B453911F48}"/>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67" name="Picture 66">
                <a:extLst>
                  <a:ext uri="{FF2B5EF4-FFF2-40B4-BE49-F238E27FC236}">
                    <a16:creationId xmlns:a16="http://schemas.microsoft.com/office/drawing/2014/main" id="{2B3214FC-CACD-FE4A-A76A-2CB9DB36BA93}"/>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5" name="Group 54">
              <a:extLst>
                <a:ext uri="{FF2B5EF4-FFF2-40B4-BE49-F238E27FC236}">
                  <a16:creationId xmlns:a16="http://schemas.microsoft.com/office/drawing/2014/main" id="{39C7E345-F83E-5942-81FB-98AE5895A9B9}"/>
                </a:ext>
              </a:extLst>
            </p:cNvPr>
            <p:cNvGrpSpPr/>
            <p:nvPr userDrawn="1"/>
          </p:nvGrpSpPr>
          <p:grpSpPr>
            <a:xfrm>
              <a:off x="12845792" y="-2266727"/>
              <a:ext cx="1387433" cy="10018620"/>
              <a:chOff x="1452256" y="-514354"/>
              <a:chExt cx="1610591" cy="11630035"/>
            </a:xfrm>
          </p:grpSpPr>
          <p:pic>
            <p:nvPicPr>
              <p:cNvPr id="56" name="Picture 55">
                <a:extLst>
                  <a:ext uri="{FF2B5EF4-FFF2-40B4-BE49-F238E27FC236}">
                    <a16:creationId xmlns:a16="http://schemas.microsoft.com/office/drawing/2014/main" id="{97DEF521-F44A-454D-B304-8DFA551231C2}"/>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57" name="Picture 56">
                <a:extLst>
                  <a:ext uri="{FF2B5EF4-FFF2-40B4-BE49-F238E27FC236}">
                    <a16:creationId xmlns:a16="http://schemas.microsoft.com/office/drawing/2014/main" id="{35BC56D5-AC90-BB47-9E26-A99B66837091}"/>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58" name="Picture 57">
                <a:extLst>
                  <a:ext uri="{FF2B5EF4-FFF2-40B4-BE49-F238E27FC236}">
                    <a16:creationId xmlns:a16="http://schemas.microsoft.com/office/drawing/2014/main" id="{5994FB1B-E06C-E346-970B-8143BE614FDB}"/>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59" name="Picture 58">
                <a:extLst>
                  <a:ext uri="{FF2B5EF4-FFF2-40B4-BE49-F238E27FC236}">
                    <a16:creationId xmlns:a16="http://schemas.microsoft.com/office/drawing/2014/main" id="{BB361C50-7651-064B-BE0B-8389BE5F6101}"/>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60" name="Picture 59">
                <a:extLst>
                  <a:ext uri="{FF2B5EF4-FFF2-40B4-BE49-F238E27FC236}">
                    <a16:creationId xmlns:a16="http://schemas.microsoft.com/office/drawing/2014/main" id="{C206BA1A-23C7-644A-A9A9-4EF1A0DC9FD7}"/>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61" name="Picture 60">
                <a:extLst>
                  <a:ext uri="{FF2B5EF4-FFF2-40B4-BE49-F238E27FC236}">
                    <a16:creationId xmlns:a16="http://schemas.microsoft.com/office/drawing/2014/main" id="{F7CA5B29-51DE-A649-977D-F6787819FDBA}"/>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2</a:t>
            </a:r>
          </a:p>
        </p:txBody>
      </p:sp>
    </p:spTree>
    <p:extLst>
      <p:ext uri="{BB962C8B-B14F-4D97-AF65-F5344CB8AC3E}">
        <p14:creationId xmlns:p14="http://schemas.microsoft.com/office/powerpoint/2010/main" val="272913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rgbClr val="00407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85806C55-9D74-9244-B1DB-56A0BB79ECA1}"/>
              </a:ext>
            </a:extLst>
          </p:cNvPr>
          <p:cNvGrpSpPr>
            <a:grpSpLocks noChangeAspect="1"/>
          </p:cNvGrpSpPr>
          <p:nvPr userDrawn="1"/>
        </p:nvGrpSpPr>
        <p:grpSpPr>
          <a:xfrm>
            <a:off x="0" y="-689336"/>
            <a:ext cx="12036056" cy="8500481"/>
            <a:chOff x="-2357337" y="-2266727"/>
            <a:chExt cx="16590562" cy="11717109"/>
          </a:xfrm>
        </p:grpSpPr>
        <p:grpSp>
          <p:nvGrpSpPr>
            <p:cNvPr id="47" name="Group 46">
              <a:extLst>
                <a:ext uri="{FF2B5EF4-FFF2-40B4-BE49-F238E27FC236}">
                  <a16:creationId xmlns:a16="http://schemas.microsoft.com/office/drawing/2014/main" id="{D3A93014-DFF2-7042-B950-87AA34259005}"/>
                </a:ext>
              </a:extLst>
            </p:cNvPr>
            <p:cNvGrpSpPr/>
            <p:nvPr/>
          </p:nvGrpSpPr>
          <p:grpSpPr>
            <a:xfrm>
              <a:off x="-127061" y="-2266727"/>
              <a:ext cx="1387433" cy="10018620"/>
              <a:chOff x="-441683" y="-2383266"/>
              <a:chExt cx="1610591" cy="11630035"/>
            </a:xfrm>
          </p:grpSpPr>
          <p:pic>
            <p:nvPicPr>
              <p:cNvPr id="97" name="Picture 96">
                <a:extLst>
                  <a:ext uri="{FF2B5EF4-FFF2-40B4-BE49-F238E27FC236}">
                    <a16:creationId xmlns:a16="http://schemas.microsoft.com/office/drawing/2014/main" id="{1FCE3FF1-19AA-9949-8CF7-6E3158F15003}"/>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98" name="Picture 97">
                <a:extLst>
                  <a:ext uri="{FF2B5EF4-FFF2-40B4-BE49-F238E27FC236}">
                    <a16:creationId xmlns:a16="http://schemas.microsoft.com/office/drawing/2014/main" id="{CD638CE9-F006-3A4E-940F-95303EDFFF3A}"/>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99" name="Picture 98">
                <a:extLst>
                  <a:ext uri="{FF2B5EF4-FFF2-40B4-BE49-F238E27FC236}">
                    <a16:creationId xmlns:a16="http://schemas.microsoft.com/office/drawing/2014/main" id="{8CF50794-92F5-C846-9358-604D04B4EA6E}"/>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100" name="Picture 99">
                <a:extLst>
                  <a:ext uri="{FF2B5EF4-FFF2-40B4-BE49-F238E27FC236}">
                    <a16:creationId xmlns:a16="http://schemas.microsoft.com/office/drawing/2014/main" id="{695DE86B-0B61-2E45-9932-DFAD7FA69581}"/>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101" name="Picture 100">
                <a:extLst>
                  <a:ext uri="{FF2B5EF4-FFF2-40B4-BE49-F238E27FC236}">
                    <a16:creationId xmlns:a16="http://schemas.microsoft.com/office/drawing/2014/main" id="{170410F7-13F5-A445-BF6A-4C55169A27BA}"/>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102" name="Picture 101">
                <a:extLst>
                  <a:ext uri="{FF2B5EF4-FFF2-40B4-BE49-F238E27FC236}">
                    <a16:creationId xmlns:a16="http://schemas.microsoft.com/office/drawing/2014/main" id="{6F553A04-F112-1848-A538-6373F954BE11}"/>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48" name="Group 47">
              <a:extLst>
                <a:ext uri="{FF2B5EF4-FFF2-40B4-BE49-F238E27FC236}">
                  <a16:creationId xmlns:a16="http://schemas.microsoft.com/office/drawing/2014/main" id="{7F3E5CCF-FA3B-6B44-9893-07B46DFA75A7}"/>
                </a:ext>
              </a:extLst>
            </p:cNvPr>
            <p:cNvGrpSpPr/>
            <p:nvPr/>
          </p:nvGrpSpPr>
          <p:grpSpPr>
            <a:xfrm>
              <a:off x="2039210" y="-568238"/>
              <a:ext cx="1387433" cy="10018620"/>
              <a:chOff x="1452256" y="-514354"/>
              <a:chExt cx="1610591" cy="11630035"/>
            </a:xfrm>
          </p:grpSpPr>
          <p:pic>
            <p:nvPicPr>
              <p:cNvPr id="91" name="Picture 90">
                <a:extLst>
                  <a:ext uri="{FF2B5EF4-FFF2-40B4-BE49-F238E27FC236}">
                    <a16:creationId xmlns:a16="http://schemas.microsoft.com/office/drawing/2014/main" id="{4E0A70EC-D6ED-D14D-A9A3-A2FFA6509871}"/>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92" name="Picture 91">
                <a:extLst>
                  <a:ext uri="{FF2B5EF4-FFF2-40B4-BE49-F238E27FC236}">
                    <a16:creationId xmlns:a16="http://schemas.microsoft.com/office/drawing/2014/main" id="{A43ABFCE-A15F-B64E-A097-472CAE447228}"/>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93" name="Picture 92">
                <a:extLst>
                  <a:ext uri="{FF2B5EF4-FFF2-40B4-BE49-F238E27FC236}">
                    <a16:creationId xmlns:a16="http://schemas.microsoft.com/office/drawing/2014/main" id="{2E3EBDE9-10A8-424A-BAF1-1029538963B3}"/>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94" name="Picture 93">
                <a:extLst>
                  <a:ext uri="{FF2B5EF4-FFF2-40B4-BE49-F238E27FC236}">
                    <a16:creationId xmlns:a16="http://schemas.microsoft.com/office/drawing/2014/main" id="{CA508434-89A7-0C4F-BA5C-ABC875710EC0}"/>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95" name="Picture 94">
                <a:extLst>
                  <a:ext uri="{FF2B5EF4-FFF2-40B4-BE49-F238E27FC236}">
                    <a16:creationId xmlns:a16="http://schemas.microsoft.com/office/drawing/2014/main" id="{B25CA745-7199-FB4F-AE11-E2B3FB74AE63}"/>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96" name="Picture 95">
                <a:extLst>
                  <a:ext uri="{FF2B5EF4-FFF2-40B4-BE49-F238E27FC236}">
                    <a16:creationId xmlns:a16="http://schemas.microsoft.com/office/drawing/2014/main" id="{A62115D2-49F3-7A4F-BB8C-6D56775F9AB0}"/>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49" name="Group 48">
              <a:extLst>
                <a:ext uri="{FF2B5EF4-FFF2-40B4-BE49-F238E27FC236}">
                  <a16:creationId xmlns:a16="http://schemas.microsoft.com/office/drawing/2014/main" id="{E975FC1C-F630-E94F-80BA-C4AFC2F8171D}"/>
                </a:ext>
              </a:extLst>
            </p:cNvPr>
            <p:cNvGrpSpPr/>
            <p:nvPr/>
          </p:nvGrpSpPr>
          <p:grpSpPr>
            <a:xfrm>
              <a:off x="4185210" y="-2266727"/>
              <a:ext cx="1387433" cy="10018620"/>
              <a:chOff x="-441683" y="-2383266"/>
              <a:chExt cx="1610591" cy="11630035"/>
            </a:xfrm>
          </p:grpSpPr>
          <p:pic>
            <p:nvPicPr>
              <p:cNvPr id="85" name="Picture 84">
                <a:extLst>
                  <a:ext uri="{FF2B5EF4-FFF2-40B4-BE49-F238E27FC236}">
                    <a16:creationId xmlns:a16="http://schemas.microsoft.com/office/drawing/2014/main" id="{3D8EB7D3-0893-A945-AAFD-921EC655074F}"/>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86" name="Picture 85">
                <a:extLst>
                  <a:ext uri="{FF2B5EF4-FFF2-40B4-BE49-F238E27FC236}">
                    <a16:creationId xmlns:a16="http://schemas.microsoft.com/office/drawing/2014/main" id="{101F4F18-9E35-134F-A08E-94BB69BB9FF8}"/>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87" name="Picture 86">
                <a:extLst>
                  <a:ext uri="{FF2B5EF4-FFF2-40B4-BE49-F238E27FC236}">
                    <a16:creationId xmlns:a16="http://schemas.microsoft.com/office/drawing/2014/main" id="{EC6143D5-45EA-034D-8F98-4F942212E7C3}"/>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88" name="Picture 87">
                <a:extLst>
                  <a:ext uri="{FF2B5EF4-FFF2-40B4-BE49-F238E27FC236}">
                    <a16:creationId xmlns:a16="http://schemas.microsoft.com/office/drawing/2014/main" id="{A9815702-8720-3B48-A451-A17164FBE619}"/>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89" name="Picture 88">
                <a:extLst>
                  <a:ext uri="{FF2B5EF4-FFF2-40B4-BE49-F238E27FC236}">
                    <a16:creationId xmlns:a16="http://schemas.microsoft.com/office/drawing/2014/main" id="{15BD1290-84F4-C945-9C27-EB9ABC96DEAC}"/>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90" name="Picture 89">
                <a:extLst>
                  <a:ext uri="{FF2B5EF4-FFF2-40B4-BE49-F238E27FC236}">
                    <a16:creationId xmlns:a16="http://schemas.microsoft.com/office/drawing/2014/main" id="{FBBDC146-5156-BA4C-B3E5-C53FECA15972}"/>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0" name="Group 49">
              <a:extLst>
                <a:ext uri="{FF2B5EF4-FFF2-40B4-BE49-F238E27FC236}">
                  <a16:creationId xmlns:a16="http://schemas.microsoft.com/office/drawing/2014/main" id="{C482C530-B6B2-C84A-B328-77C12CA06450}"/>
                </a:ext>
              </a:extLst>
            </p:cNvPr>
            <p:cNvGrpSpPr/>
            <p:nvPr/>
          </p:nvGrpSpPr>
          <p:grpSpPr>
            <a:xfrm>
              <a:off x="6351933" y="-568238"/>
              <a:ext cx="1387433" cy="10018620"/>
              <a:chOff x="1452256" y="-514354"/>
              <a:chExt cx="1610591" cy="11630035"/>
            </a:xfrm>
          </p:grpSpPr>
          <p:pic>
            <p:nvPicPr>
              <p:cNvPr id="79" name="Picture 78">
                <a:extLst>
                  <a:ext uri="{FF2B5EF4-FFF2-40B4-BE49-F238E27FC236}">
                    <a16:creationId xmlns:a16="http://schemas.microsoft.com/office/drawing/2014/main" id="{AB4D4244-C953-964F-BF04-298A5083C13E}"/>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80" name="Picture 79">
                <a:extLst>
                  <a:ext uri="{FF2B5EF4-FFF2-40B4-BE49-F238E27FC236}">
                    <a16:creationId xmlns:a16="http://schemas.microsoft.com/office/drawing/2014/main" id="{9F3569BE-19FB-2D43-8425-82EC2C5FD81B}"/>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81" name="Picture 80">
                <a:extLst>
                  <a:ext uri="{FF2B5EF4-FFF2-40B4-BE49-F238E27FC236}">
                    <a16:creationId xmlns:a16="http://schemas.microsoft.com/office/drawing/2014/main" id="{BB0F6487-F0D4-4740-96E8-A7EA37B11E41}"/>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82" name="Picture 81">
                <a:extLst>
                  <a:ext uri="{FF2B5EF4-FFF2-40B4-BE49-F238E27FC236}">
                    <a16:creationId xmlns:a16="http://schemas.microsoft.com/office/drawing/2014/main" id="{C462A2F3-0D8C-6341-9F70-D174789277D2}"/>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83" name="Picture 82">
                <a:extLst>
                  <a:ext uri="{FF2B5EF4-FFF2-40B4-BE49-F238E27FC236}">
                    <a16:creationId xmlns:a16="http://schemas.microsoft.com/office/drawing/2014/main" id="{81D1B975-92D8-E948-A882-75CFA0BAE7C2}"/>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84" name="Picture 83">
                <a:extLst>
                  <a:ext uri="{FF2B5EF4-FFF2-40B4-BE49-F238E27FC236}">
                    <a16:creationId xmlns:a16="http://schemas.microsoft.com/office/drawing/2014/main" id="{6CD86F2B-04C6-4E49-A7D2-559C6F3DD6CC}"/>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1" name="Group 50">
              <a:extLst>
                <a:ext uri="{FF2B5EF4-FFF2-40B4-BE49-F238E27FC236}">
                  <a16:creationId xmlns:a16="http://schemas.microsoft.com/office/drawing/2014/main" id="{19168518-0525-1E40-ABC2-1E127FF1750D}"/>
                </a:ext>
              </a:extLst>
            </p:cNvPr>
            <p:cNvGrpSpPr/>
            <p:nvPr/>
          </p:nvGrpSpPr>
          <p:grpSpPr>
            <a:xfrm>
              <a:off x="8494545" y="-2266727"/>
              <a:ext cx="1387433" cy="10018620"/>
              <a:chOff x="-441683" y="-2383266"/>
              <a:chExt cx="1610591" cy="11630035"/>
            </a:xfrm>
          </p:grpSpPr>
          <p:pic>
            <p:nvPicPr>
              <p:cNvPr id="73" name="Picture 72">
                <a:extLst>
                  <a:ext uri="{FF2B5EF4-FFF2-40B4-BE49-F238E27FC236}">
                    <a16:creationId xmlns:a16="http://schemas.microsoft.com/office/drawing/2014/main" id="{AA3EF5B2-871F-9D4F-8C66-18C1CB34ED82}"/>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74" name="Picture 73">
                <a:extLst>
                  <a:ext uri="{FF2B5EF4-FFF2-40B4-BE49-F238E27FC236}">
                    <a16:creationId xmlns:a16="http://schemas.microsoft.com/office/drawing/2014/main" id="{20DCD7B5-9163-164F-A937-5DCD98C1E289}"/>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75" name="Picture 74">
                <a:extLst>
                  <a:ext uri="{FF2B5EF4-FFF2-40B4-BE49-F238E27FC236}">
                    <a16:creationId xmlns:a16="http://schemas.microsoft.com/office/drawing/2014/main" id="{8C0FB5AB-0095-404D-9DB6-0009F1BBCEA5}"/>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76" name="Picture 75">
                <a:extLst>
                  <a:ext uri="{FF2B5EF4-FFF2-40B4-BE49-F238E27FC236}">
                    <a16:creationId xmlns:a16="http://schemas.microsoft.com/office/drawing/2014/main" id="{D4465E03-ECFD-D741-8DF3-7115F8633843}"/>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77" name="Picture 76">
                <a:extLst>
                  <a:ext uri="{FF2B5EF4-FFF2-40B4-BE49-F238E27FC236}">
                    <a16:creationId xmlns:a16="http://schemas.microsoft.com/office/drawing/2014/main" id="{C554C3DA-9619-0F4E-B553-3BB3CD227B19}"/>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78" name="Picture 77">
                <a:extLst>
                  <a:ext uri="{FF2B5EF4-FFF2-40B4-BE49-F238E27FC236}">
                    <a16:creationId xmlns:a16="http://schemas.microsoft.com/office/drawing/2014/main" id="{0086AC0B-7935-2743-B046-507256D3257E}"/>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2" name="Group 51">
              <a:extLst>
                <a:ext uri="{FF2B5EF4-FFF2-40B4-BE49-F238E27FC236}">
                  <a16:creationId xmlns:a16="http://schemas.microsoft.com/office/drawing/2014/main" id="{31DDD414-97AC-454B-AEB0-DC5281DF148B}"/>
                </a:ext>
              </a:extLst>
            </p:cNvPr>
            <p:cNvGrpSpPr/>
            <p:nvPr/>
          </p:nvGrpSpPr>
          <p:grpSpPr>
            <a:xfrm>
              <a:off x="10637617" y="-568238"/>
              <a:ext cx="1387433" cy="10018620"/>
              <a:chOff x="1452256" y="-514354"/>
              <a:chExt cx="1610591" cy="11630035"/>
            </a:xfrm>
          </p:grpSpPr>
          <p:pic>
            <p:nvPicPr>
              <p:cNvPr id="67" name="Picture 66">
                <a:extLst>
                  <a:ext uri="{FF2B5EF4-FFF2-40B4-BE49-F238E27FC236}">
                    <a16:creationId xmlns:a16="http://schemas.microsoft.com/office/drawing/2014/main" id="{6327A570-0CBA-A94A-8AC9-549D482B4902}"/>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68" name="Picture 67">
                <a:extLst>
                  <a:ext uri="{FF2B5EF4-FFF2-40B4-BE49-F238E27FC236}">
                    <a16:creationId xmlns:a16="http://schemas.microsoft.com/office/drawing/2014/main" id="{5714F784-6ADC-EC4F-91F3-C65CEDCEF59B}"/>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69" name="Picture 68">
                <a:extLst>
                  <a:ext uri="{FF2B5EF4-FFF2-40B4-BE49-F238E27FC236}">
                    <a16:creationId xmlns:a16="http://schemas.microsoft.com/office/drawing/2014/main" id="{CBE872E1-5D64-4342-A13D-2EEDD3D286F6}"/>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70" name="Picture 69">
                <a:extLst>
                  <a:ext uri="{FF2B5EF4-FFF2-40B4-BE49-F238E27FC236}">
                    <a16:creationId xmlns:a16="http://schemas.microsoft.com/office/drawing/2014/main" id="{72FA7364-6747-914D-A1E9-A44F2F819F6F}"/>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71" name="Picture 70">
                <a:extLst>
                  <a:ext uri="{FF2B5EF4-FFF2-40B4-BE49-F238E27FC236}">
                    <a16:creationId xmlns:a16="http://schemas.microsoft.com/office/drawing/2014/main" id="{CF93A6B5-695F-BC4F-8CE4-90B7D2538C46}"/>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72" name="Picture 71">
                <a:extLst>
                  <a:ext uri="{FF2B5EF4-FFF2-40B4-BE49-F238E27FC236}">
                    <a16:creationId xmlns:a16="http://schemas.microsoft.com/office/drawing/2014/main" id="{1EDA0059-EC48-7145-A1BC-981D39B78ED0}"/>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53" name="Group 52">
              <a:extLst>
                <a:ext uri="{FF2B5EF4-FFF2-40B4-BE49-F238E27FC236}">
                  <a16:creationId xmlns:a16="http://schemas.microsoft.com/office/drawing/2014/main" id="{5D2BA798-CA28-6B47-8FA2-F6FEAC8DA526}"/>
                </a:ext>
              </a:extLst>
            </p:cNvPr>
            <p:cNvGrpSpPr/>
            <p:nvPr userDrawn="1"/>
          </p:nvGrpSpPr>
          <p:grpSpPr>
            <a:xfrm>
              <a:off x="-2357337" y="-740550"/>
              <a:ext cx="1387433" cy="10018620"/>
              <a:chOff x="-441683" y="-2383266"/>
              <a:chExt cx="1610591" cy="11630035"/>
            </a:xfrm>
          </p:grpSpPr>
          <p:pic>
            <p:nvPicPr>
              <p:cNvPr id="61" name="Picture 60">
                <a:extLst>
                  <a:ext uri="{FF2B5EF4-FFF2-40B4-BE49-F238E27FC236}">
                    <a16:creationId xmlns:a16="http://schemas.microsoft.com/office/drawing/2014/main" id="{45889B6A-7576-694C-B414-B9D48BF8FA4B}"/>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62" name="Picture 61">
                <a:extLst>
                  <a:ext uri="{FF2B5EF4-FFF2-40B4-BE49-F238E27FC236}">
                    <a16:creationId xmlns:a16="http://schemas.microsoft.com/office/drawing/2014/main" id="{83F77281-2E0C-4647-AF01-3C8159721644}"/>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63" name="Picture 62">
                <a:extLst>
                  <a:ext uri="{FF2B5EF4-FFF2-40B4-BE49-F238E27FC236}">
                    <a16:creationId xmlns:a16="http://schemas.microsoft.com/office/drawing/2014/main" id="{E6F6657C-3237-664B-9E7F-077056F1C391}"/>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64" name="Picture 63">
                <a:extLst>
                  <a:ext uri="{FF2B5EF4-FFF2-40B4-BE49-F238E27FC236}">
                    <a16:creationId xmlns:a16="http://schemas.microsoft.com/office/drawing/2014/main" id="{945B97B4-44D6-F641-8D10-0C134BE4953C}"/>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65" name="Picture 64">
                <a:extLst>
                  <a:ext uri="{FF2B5EF4-FFF2-40B4-BE49-F238E27FC236}">
                    <a16:creationId xmlns:a16="http://schemas.microsoft.com/office/drawing/2014/main" id="{612DF794-5BCB-A845-95CF-61219A18EF25}"/>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66" name="Picture 65">
                <a:extLst>
                  <a:ext uri="{FF2B5EF4-FFF2-40B4-BE49-F238E27FC236}">
                    <a16:creationId xmlns:a16="http://schemas.microsoft.com/office/drawing/2014/main" id="{D1E5D6D7-7310-6448-860A-34C05182178E}"/>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54" name="Group 53">
              <a:extLst>
                <a:ext uri="{FF2B5EF4-FFF2-40B4-BE49-F238E27FC236}">
                  <a16:creationId xmlns:a16="http://schemas.microsoft.com/office/drawing/2014/main" id="{E9C66358-3754-5145-9256-93C9999617D9}"/>
                </a:ext>
              </a:extLst>
            </p:cNvPr>
            <p:cNvGrpSpPr/>
            <p:nvPr userDrawn="1"/>
          </p:nvGrpSpPr>
          <p:grpSpPr>
            <a:xfrm>
              <a:off x="12845792" y="-2266727"/>
              <a:ext cx="1387433" cy="10018620"/>
              <a:chOff x="1452256" y="-514354"/>
              <a:chExt cx="1610591" cy="11630035"/>
            </a:xfrm>
          </p:grpSpPr>
          <p:pic>
            <p:nvPicPr>
              <p:cNvPr id="55" name="Picture 54">
                <a:extLst>
                  <a:ext uri="{FF2B5EF4-FFF2-40B4-BE49-F238E27FC236}">
                    <a16:creationId xmlns:a16="http://schemas.microsoft.com/office/drawing/2014/main" id="{57A45BFC-BD13-FD4C-B35C-77D4571D9AB0}"/>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56" name="Picture 55">
                <a:extLst>
                  <a:ext uri="{FF2B5EF4-FFF2-40B4-BE49-F238E27FC236}">
                    <a16:creationId xmlns:a16="http://schemas.microsoft.com/office/drawing/2014/main" id="{DD511291-CD0C-6645-86AD-5835717B0528}"/>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57" name="Picture 56">
                <a:extLst>
                  <a:ext uri="{FF2B5EF4-FFF2-40B4-BE49-F238E27FC236}">
                    <a16:creationId xmlns:a16="http://schemas.microsoft.com/office/drawing/2014/main" id="{186CA9BE-8D36-8A47-8DD1-70EDD2F14200}"/>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58" name="Picture 57">
                <a:extLst>
                  <a:ext uri="{FF2B5EF4-FFF2-40B4-BE49-F238E27FC236}">
                    <a16:creationId xmlns:a16="http://schemas.microsoft.com/office/drawing/2014/main" id="{F3DC27FE-FB30-EB4C-BD8E-B7ACCD16B358}"/>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59" name="Picture 58">
                <a:extLst>
                  <a:ext uri="{FF2B5EF4-FFF2-40B4-BE49-F238E27FC236}">
                    <a16:creationId xmlns:a16="http://schemas.microsoft.com/office/drawing/2014/main" id="{0F7B9643-9E2D-874B-80EE-A3B438AFC88B}"/>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60" name="Picture 59">
                <a:extLst>
                  <a:ext uri="{FF2B5EF4-FFF2-40B4-BE49-F238E27FC236}">
                    <a16:creationId xmlns:a16="http://schemas.microsoft.com/office/drawing/2014/main" id="{425AB9DE-948D-684C-9E2A-66B810C5D006}"/>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3</a:t>
            </a:r>
          </a:p>
        </p:txBody>
      </p:sp>
    </p:spTree>
    <p:extLst>
      <p:ext uri="{BB962C8B-B14F-4D97-AF65-F5344CB8AC3E}">
        <p14:creationId xmlns:p14="http://schemas.microsoft.com/office/powerpoint/2010/main" val="258487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78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4</a:t>
            </a:r>
          </a:p>
        </p:txBody>
      </p:sp>
      <p:grpSp>
        <p:nvGrpSpPr>
          <p:cNvPr id="117" name="Group 116">
            <a:extLst>
              <a:ext uri="{FF2B5EF4-FFF2-40B4-BE49-F238E27FC236}">
                <a16:creationId xmlns:a16="http://schemas.microsoft.com/office/drawing/2014/main" id="{00535754-17B3-E144-978D-DE062B03DD89}"/>
              </a:ext>
            </a:extLst>
          </p:cNvPr>
          <p:cNvGrpSpPr>
            <a:grpSpLocks noChangeAspect="1"/>
          </p:cNvGrpSpPr>
          <p:nvPr userDrawn="1"/>
        </p:nvGrpSpPr>
        <p:grpSpPr>
          <a:xfrm>
            <a:off x="0" y="-689336"/>
            <a:ext cx="12036056" cy="8500481"/>
            <a:chOff x="-2357337" y="-2266727"/>
            <a:chExt cx="16590562" cy="11717109"/>
          </a:xfrm>
        </p:grpSpPr>
        <p:grpSp>
          <p:nvGrpSpPr>
            <p:cNvPr id="61" name="Group 60">
              <a:extLst>
                <a:ext uri="{FF2B5EF4-FFF2-40B4-BE49-F238E27FC236}">
                  <a16:creationId xmlns:a16="http://schemas.microsoft.com/office/drawing/2014/main" id="{98B401E7-438C-2E45-8DB4-4C45C856BF2C}"/>
                </a:ext>
              </a:extLst>
            </p:cNvPr>
            <p:cNvGrpSpPr/>
            <p:nvPr/>
          </p:nvGrpSpPr>
          <p:grpSpPr>
            <a:xfrm>
              <a:off x="-127061" y="-2266727"/>
              <a:ext cx="1387433" cy="10018620"/>
              <a:chOff x="-441683" y="-2383266"/>
              <a:chExt cx="1610591" cy="11630035"/>
            </a:xfrm>
          </p:grpSpPr>
          <p:pic>
            <p:nvPicPr>
              <p:cNvPr id="97" name="Picture 96">
                <a:extLst>
                  <a:ext uri="{FF2B5EF4-FFF2-40B4-BE49-F238E27FC236}">
                    <a16:creationId xmlns:a16="http://schemas.microsoft.com/office/drawing/2014/main" id="{A9917F38-3D2C-A943-BD9E-C1F3C253B8AA}"/>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98" name="Picture 97">
                <a:extLst>
                  <a:ext uri="{FF2B5EF4-FFF2-40B4-BE49-F238E27FC236}">
                    <a16:creationId xmlns:a16="http://schemas.microsoft.com/office/drawing/2014/main" id="{113C3CF8-8E65-C042-81AE-5965E64D6E68}"/>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99" name="Picture 98">
                <a:extLst>
                  <a:ext uri="{FF2B5EF4-FFF2-40B4-BE49-F238E27FC236}">
                    <a16:creationId xmlns:a16="http://schemas.microsoft.com/office/drawing/2014/main" id="{4C25234C-07AA-B34D-8805-EF854EE9DAC7}"/>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100" name="Picture 99">
                <a:extLst>
                  <a:ext uri="{FF2B5EF4-FFF2-40B4-BE49-F238E27FC236}">
                    <a16:creationId xmlns:a16="http://schemas.microsoft.com/office/drawing/2014/main" id="{AF83CD3D-7070-0248-BE75-C92E62098F45}"/>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101" name="Picture 100">
                <a:extLst>
                  <a:ext uri="{FF2B5EF4-FFF2-40B4-BE49-F238E27FC236}">
                    <a16:creationId xmlns:a16="http://schemas.microsoft.com/office/drawing/2014/main" id="{78FDAF28-A63D-F94D-9C88-ABC2CFC2DC8D}"/>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102" name="Picture 101">
                <a:extLst>
                  <a:ext uri="{FF2B5EF4-FFF2-40B4-BE49-F238E27FC236}">
                    <a16:creationId xmlns:a16="http://schemas.microsoft.com/office/drawing/2014/main" id="{740E426B-B356-2F4C-A570-88694BE59F55}"/>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62" name="Group 61">
              <a:extLst>
                <a:ext uri="{FF2B5EF4-FFF2-40B4-BE49-F238E27FC236}">
                  <a16:creationId xmlns:a16="http://schemas.microsoft.com/office/drawing/2014/main" id="{4BA062FA-F97A-D244-B047-0A0BFEA1341E}"/>
                </a:ext>
              </a:extLst>
            </p:cNvPr>
            <p:cNvGrpSpPr/>
            <p:nvPr/>
          </p:nvGrpSpPr>
          <p:grpSpPr>
            <a:xfrm>
              <a:off x="2039210" y="-568238"/>
              <a:ext cx="1387433" cy="10018620"/>
              <a:chOff x="1452256" y="-514354"/>
              <a:chExt cx="1610591" cy="11630035"/>
            </a:xfrm>
          </p:grpSpPr>
          <p:pic>
            <p:nvPicPr>
              <p:cNvPr id="91" name="Picture 90">
                <a:extLst>
                  <a:ext uri="{FF2B5EF4-FFF2-40B4-BE49-F238E27FC236}">
                    <a16:creationId xmlns:a16="http://schemas.microsoft.com/office/drawing/2014/main" id="{142E8120-C4A8-754D-B2C8-70D66A3D9E27}"/>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92" name="Picture 91">
                <a:extLst>
                  <a:ext uri="{FF2B5EF4-FFF2-40B4-BE49-F238E27FC236}">
                    <a16:creationId xmlns:a16="http://schemas.microsoft.com/office/drawing/2014/main" id="{1C3645D0-DE93-4B4E-9A81-40CB97FC925B}"/>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93" name="Picture 92">
                <a:extLst>
                  <a:ext uri="{FF2B5EF4-FFF2-40B4-BE49-F238E27FC236}">
                    <a16:creationId xmlns:a16="http://schemas.microsoft.com/office/drawing/2014/main" id="{035E13CB-54D0-054F-ADAF-D288F7169F53}"/>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94" name="Picture 93">
                <a:extLst>
                  <a:ext uri="{FF2B5EF4-FFF2-40B4-BE49-F238E27FC236}">
                    <a16:creationId xmlns:a16="http://schemas.microsoft.com/office/drawing/2014/main" id="{07F670D3-AA2A-994B-9992-A1A2285454CF}"/>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95" name="Picture 94">
                <a:extLst>
                  <a:ext uri="{FF2B5EF4-FFF2-40B4-BE49-F238E27FC236}">
                    <a16:creationId xmlns:a16="http://schemas.microsoft.com/office/drawing/2014/main" id="{1702D22D-B9D0-3B44-B361-DE2E76854EC5}"/>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96" name="Picture 95">
                <a:extLst>
                  <a:ext uri="{FF2B5EF4-FFF2-40B4-BE49-F238E27FC236}">
                    <a16:creationId xmlns:a16="http://schemas.microsoft.com/office/drawing/2014/main" id="{D237E256-688A-3A49-8714-A03953066F7E}"/>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63" name="Group 62">
              <a:extLst>
                <a:ext uri="{FF2B5EF4-FFF2-40B4-BE49-F238E27FC236}">
                  <a16:creationId xmlns:a16="http://schemas.microsoft.com/office/drawing/2014/main" id="{E332F670-1177-2042-8F35-098F3C1DDBE5}"/>
                </a:ext>
              </a:extLst>
            </p:cNvPr>
            <p:cNvGrpSpPr/>
            <p:nvPr/>
          </p:nvGrpSpPr>
          <p:grpSpPr>
            <a:xfrm>
              <a:off x="4185210" y="-2266727"/>
              <a:ext cx="1387433" cy="10018620"/>
              <a:chOff x="-441683" y="-2383266"/>
              <a:chExt cx="1610591" cy="11630035"/>
            </a:xfrm>
          </p:grpSpPr>
          <p:pic>
            <p:nvPicPr>
              <p:cNvPr id="85" name="Picture 84">
                <a:extLst>
                  <a:ext uri="{FF2B5EF4-FFF2-40B4-BE49-F238E27FC236}">
                    <a16:creationId xmlns:a16="http://schemas.microsoft.com/office/drawing/2014/main" id="{B6A8ABFB-DCC0-7B43-8D37-6ADCFCA3D8D0}"/>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86" name="Picture 85">
                <a:extLst>
                  <a:ext uri="{FF2B5EF4-FFF2-40B4-BE49-F238E27FC236}">
                    <a16:creationId xmlns:a16="http://schemas.microsoft.com/office/drawing/2014/main" id="{47536807-F2CF-B747-B902-12B810345927}"/>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87" name="Picture 86">
                <a:extLst>
                  <a:ext uri="{FF2B5EF4-FFF2-40B4-BE49-F238E27FC236}">
                    <a16:creationId xmlns:a16="http://schemas.microsoft.com/office/drawing/2014/main" id="{3DB036D0-F927-D048-84A1-0A2136A1E8A4}"/>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88" name="Picture 87">
                <a:extLst>
                  <a:ext uri="{FF2B5EF4-FFF2-40B4-BE49-F238E27FC236}">
                    <a16:creationId xmlns:a16="http://schemas.microsoft.com/office/drawing/2014/main" id="{999AF4C3-352D-FA42-BB2F-E2A919EAAE88}"/>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89" name="Picture 88">
                <a:extLst>
                  <a:ext uri="{FF2B5EF4-FFF2-40B4-BE49-F238E27FC236}">
                    <a16:creationId xmlns:a16="http://schemas.microsoft.com/office/drawing/2014/main" id="{66B404F0-9F83-944E-846B-ED3CD36A40B2}"/>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90" name="Picture 89">
                <a:extLst>
                  <a:ext uri="{FF2B5EF4-FFF2-40B4-BE49-F238E27FC236}">
                    <a16:creationId xmlns:a16="http://schemas.microsoft.com/office/drawing/2014/main" id="{790501D3-A4A9-6A46-80B7-3C8A2BDA301D}"/>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64" name="Group 63">
              <a:extLst>
                <a:ext uri="{FF2B5EF4-FFF2-40B4-BE49-F238E27FC236}">
                  <a16:creationId xmlns:a16="http://schemas.microsoft.com/office/drawing/2014/main" id="{AE91F127-03D7-5942-801B-38C9D11582EA}"/>
                </a:ext>
              </a:extLst>
            </p:cNvPr>
            <p:cNvGrpSpPr/>
            <p:nvPr/>
          </p:nvGrpSpPr>
          <p:grpSpPr>
            <a:xfrm>
              <a:off x="6351933" y="-568238"/>
              <a:ext cx="1387433" cy="10018620"/>
              <a:chOff x="1452256" y="-514354"/>
              <a:chExt cx="1610591" cy="11630035"/>
            </a:xfrm>
          </p:grpSpPr>
          <p:pic>
            <p:nvPicPr>
              <p:cNvPr id="79" name="Picture 78">
                <a:extLst>
                  <a:ext uri="{FF2B5EF4-FFF2-40B4-BE49-F238E27FC236}">
                    <a16:creationId xmlns:a16="http://schemas.microsoft.com/office/drawing/2014/main" id="{4022F108-93E2-DE4D-995D-89DB98FD4C51}"/>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80" name="Picture 79">
                <a:extLst>
                  <a:ext uri="{FF2B5EF4-FFF2-40B4-BE49-F238E27FC236}">
                    <a16:creationId xmlns:a16="http://schemas.microsoft.com/office/drawing/2014/main" id="{FE6D0886-34C5-3F4A-BC32-EE8CA5BF30D5}"/>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81" name="Picture 80">
                <a:extLst>
                  <a:ext uri="{FF2B5EF4-FFF2-40B4-BE49-F238E27FC236}">
                    <a16:creationId xmlns:a16="http://schemas.microsoft.com/office/drawing/2014/main" id="{EC2CFA24-46AC-2343-8689-D8AE36E903F6}"/>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82" name="Picture 81">
                <a:extLst>
                  <a:ext uri="{FF2B5EF4-FFF2-40B4-BE49-F238E27FC236}">
                    <a16:creationId xmlns:a16="http://schemas.microsoft.com/office/drawing/2014/main" id="{91031726-C60F-3648-99AA-AC03A4BEA4F8}"/>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83" name="Picture 82">
                <a:extLst>
                  <a:ext uri="{FF2B5EF4-FFF2-40B4-BE49-F238E27FC236}">
                    <a16:creationId xmlns:a16="http://schemas.microsoft.com/office/drawing/2014/main" id="{B99A048C-158B-E94C-AD07-3B4EDDF1CCD2}"/>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84" name="Picture 83">
                <a:extLst>
                  <a:ext uri="{FF2B5EF4-FFF2-40B4-BE49-F238E27FC236}">
                    <a16:creationId xmlns:a16="http://schemas.microsoft.com/office/drawing/2014/main" id="{99C8015E-45F4-6445-9F43-B02AC3B2A877}"/>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65" name="Group 64">
              <a:extLst>
                <a:ext uri="{FF2B5EF4-FFF2-40B4-BE49-F238E27FC236}">
                  <a16:creationId xmlns:a16="http://schemas.microsoft.com/office/drawing/2014/main" id="{4FDF2BE0-D3D6-7F48-92CA-91F7BCBF99AB}"/>
                </a:ext>
              </a:extLst>
            </p:cNvPr>
            <p:cNvGrpSpPr/>
            <p:nvPr/>
          </p:nvGrpSpPr>
          <p:grpSpPr>
            <a:xfrm>
              <a:off x="8494545" y="-2266727"/>
              <a:ext cx="1387433" cy="10018620"/>
              <a:chOff x="-441683" y="-2383266"/>
              <a:chExt cx="1610591" cy="11630035"/>
            </a:xfrm>
          </p:grpSpPr>
          <p:pic>
            <p:nvPicPr>
              <p:cNvPr id="73" name="Picture 72">
                <a:extLst>
                  <a:ext uri="{FF2B5EF4-FFF2-40B4-BE49-F238E27FC236}">
                    <a16:creationId xmlns:a16="http://schemas.microsoft.com/office/drawing/2014/main" id="{1A8C0E64-25A7-5042-A7B5-536D8C400424}"/>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74" name="Picture 73">
                <a:extLst>
                  <a:ext uri="{FF2B5EF4-FFF2-40B4-BE49-F238E27FC236}">
                    <a16:creationId xmlns:a16="http://schemas.microsoft.com/office/drawing/2014/main" id="{B87F07B0-55EB-B745-A1F4-1C028A79A238}"/>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75" name="Picture 74">
                <a:extLst>
                  <a:ext uri="{FF2B5EF4-FFF2-40B4-BE49-F238E27FC236}">
                    <a16:creationId xmlns:a16="http://schemas.microsoft.com/office/drawing/2014/main" id="{FA543C24-E89A-654F-9ECA-A1D3D8324E06}"/>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76" name="Picture 75">
                <a:extLst>
                  <a:ext uri="{FF2B5EF4-FFF2-40B4-BE49-F238E27FC236}">
                    <a16:creationId xmlns:a16="http://schemas.microsoft.com/office/drawing/2014/main" id="{E0E0A2B2-D460-3E4B-9612-657E70FE5871}"/>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77" name="Picture 76">
                <a:extLst>
                  <a:ext uri="{FF2B5EF4-FFF2-40B4-BE49-F238E27FC236}">
                    <a16:creationId xmlns:a16="http://schemas.microsoft.com/office/drawing/2014/main" id="{2439F597-D049-D54A-B3E4-2D8FBC12E921}"/>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78" name="Picture 77">
                <a:extLst>
                  <a:ext uri="{FF2B5EF4-FFF2-40B4-BE49-F238E27FC236}">
                    <a16:creationId xmlns:a16="http://schemas.microsoft.com/office/drawing/2014/main" id="{F111F0E6-4AA7-6D4E-8D4E-30E2D70B897A}"/>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66" name="Group 65">
              <a:extLst>
                <a:ext uri="{FF2B5EF4-FFF2-40B4-BE49-F238E27FC236}">
                  <a16:creationId xmlns:a16="http://schemas.microsoft.com/office/drawing/2014/main" id="{85CAB9C4-5C3B-3D43-B8EF-A4E5DA38E469}"/>
                </a:ext>
              </a:extLst>
            </p:cNvPr>
            <p:cNvGrpSpPr/>
            <p:nvPr/>
          </p:nvGrpSpPr>
          <p:grpSpPr>
            <a:xfrm>
              <a:off x="10637617" y="-568238"/>
              <a:ext cx="1387433" cy="10018620"/>
              <a:chOff x="1452256" y="-514354"/>
              <a:chExt cx="1610591" cy="11630035"/>
            </a:xfrm>
          </p:grpSpPr>
          <p:pic>
            <p:nvPicPr>
              <p:cNvPr id="67" name="Picture 66">
                <a:extLst>
                  <a:ext uri="{FF2B5EF4-FFF2-40B4-BE49-F238E27FC236}">
                    <a16:creationId xmlns:a16="http://schemas.microsoft.com/office/drawing/2014/main" id="{53A0A02D-578E-8943-AC37-E6BBAF5D8448}"/>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68" name="Picture 67">
                <a:extLst>
                  <a:ext uri="{FF2B5EF4-FFF2-40B4-BE49-F238E27FC236}">
                    <a16:creationId xmlns:a16="http://schemas.microsoft.com/office/drawing/2014/main" id="{48BB1498-DAC0-044D-99A2-75CBE056B6B7}"/>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69" name="Picture 68">
                <a:extLst>
                  <a:ext uri="{FF2B5EF4-FFF2-40B4-BE49-F238E27FC236}">
                    <a16:creationId xmlns:a16="http://schemas.microsoft.com/office/drawing/2014/main" id="{3D6B1E21-22E5-614A-8F78-ABA44C3FB9EF}"/>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70" name="Picture 69">
                <a:extLst>
                  <a:ext uri="{FF2B5EF4-FFF2-40B4-BE49-F238E27FC236}">
                    <a16:creationId xmlns:a16="http://schemas.microsoft.com/office/drawing/2014/main" id="{B2CE9BBD-12C9-BE4B-9E36-7A235C31EDF8}"/>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71" name="Picture 70">
                <a:extLst>
                  <a:ext uri="{FF2B5EF4-FFF2-40B4-BE49-F238E27FC236}">
                    <a16:creationId xmlns:a16="http://schemas.microsoft.com/office/drawing/2014/main" id="{A898DADE-258E-EA4E-8B9A-E2E785CD2BC7}"/>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72" name="Picture 71">
                <a:extLst>
                  <a:ext uri="{FF2B5EF4-FFF2-40B4-BE49-F238E27FC236}">
                    <a16:creationId xmlns:a16="http://schemas.microsoft.com/office/drawing/2014/main" id="{49285B1F-FFC3-C247-B60E-A1C004622C16}"/>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nvGrpSpPr>
            <p:cNvPr id="103" name="Group 102">
              <a:extLst>
                <a:ext uri="{FF2B5EF4-FFF2-40B4-BE49-F238E27FC236}">
                  <a16:creationId xmlns:a16="http://schemas.microsoft.com/office/drawing/2014/main" id="{A64CB5D4-580C-EA46-9AA5-9FFFA37CA893}"/>
                </a:ext>
              </a:extLst>
            </p:cNvPr>
            <p:cNvGrpSpPr/>
            <p:nvPr userDrawn="1"/>
          </p:nvGrpSpPr>
          <p:grpSpPr>
            <a:xfrm>
              <a:off x="-2357337" y="-740550"/>
              <a:ext cx="1387433" cy="10018620"/>
              <a:chOff x="-441683" y="-2383266"/>
              <a:chExt cx="1610591" cy="11630035"/>
            </a:xfrm>
          </p:grpSpPr>
          <p:pic>
            <p:nvPicPr>
              <p:cNvPr id="104" name="Picture 103">
                <a:extLst>
                  <a:ext uri="{FF2B5EF4-FFF2-40B4-BE49-F238E27FC236}">
                    <a16:creationId xmlns:a16="http://schemas.microsoft.com/office/drawing/2014/main" id="{0A5E2B70-15A0-7342-A383-6E17643EB640}"/>
                  </a:ext>
                </a:extLst>
              </p:cNvPr>
              <p:cNvPicPr>
                <a:picLocks noChangeAspect="1"/>
              </p:cNvPicPr>
              <p:nvPr/>
            </p:nvPicPr>
            <p:blipFill>
              <a:blip r:embed="rId2">
                <a:alphaModFix amt="5000"/>
              </a:blip>
              <a:stretch>
                <a:fillRect/>
              </a:stretch>
            </p:blipFill>
            <p:spPr>
              <a:xfrm>
                <a:off x="-393030" y="7475119"/>
                <a:ext cx="1513284" cy="1771650"/>
              </a:xfrm>
              <a:prstGeom prst="rect">
                <a:avLst/>
              </a:prstGeom>
            </p:spPr>
          </p:pic>
          <p:pic>
            <p:nvPicPr>
              <p:cNvPr id="105" name="Picture 104">
                <a:extLst>
                  <a:ext uri="{FF2B5EF4-FFF2-40B4-BE49-F238E27FC236}">
                    <a16:creationId xmlns:a16="http://schemas.microsoft.com/office/drawing/2014/main" id="{3C5B38A4-1C54-3B4A-AEE3-DB141356D4E2}"/>
                  </a:ext>
                </a:extLst>
              </p:cNvPr>
              <p:cNvPicPr>
                <a:picLocks noChangeAspect="1"/>
              </p:cNvPicPr>
              <p:nvPr/>
            </p:nvPicPr>
            <p:blipFill>
              <a:blip r:embed="rId3">
                <a:biLevel thresh="75000"/>
                <a:alphaModFix amt="5000"/>
              </a:blip>
              <a:stretch>
                <a:fillRect/>
              </a:stretch>
            </p:blipFill>
            <p:spPr>
              <a:xfrm>
                <a:off x="-441683" y="5503442"/>
                <a:ext cx="1610591" cy="1771650"/>
              </a:xfrm>
              <a:prstGeom prst="rect">
                <a:avLst/>
              </a:prstGeom>
            </p:spPr>
          </p:pic>
          <p:pic>
            <p:nvPicPr>
              <p:cNvPr id="106" name="Picture 105">
                <a:extLst>
                  <a:ext uri="{FF2B5EF4-FFF2-40B4-BE49-F238E27FC236}">
                    <a16:creationId xmlns:a16="http://schemas.microsoft.com/office/drawing/2014/main" id="{3C8314F4-92E0-CB41-86EE-D2EEFFF3DDEA}"/>
                  </a:ext>
                </a:extLst>
              </p:cNvPr>
              <p:cNvPicPr>
                <a:picLocks noChangeAspect="1"/>
              </p:cNvPicPr>
              <p:nvPr/>
            </p:nvPicPr>
            <p:blipFill>
              <a:blip r:embed="rId2">
                <a:alphaModFix amt="5000"/>
              </a:blip>
              <a:stretch>
                <a:fillRect/>
              </a:stretch>
            </p:blipFill>
            <p:spPr>
              <a:xfrm>
                <a:off x="-393030" y="3531765"/>
                <a:ext cx="1513284" cy="1771650"/>
              </a:xfrm>
              <a:prstGeom prst="rect">
                <a:avLst/>
              </a:prstGeom>
            </p:spPr>
          </p:pic>
          <p:pic>
            <p:nvPicPr>
              <p:cNvPr id="107" name="Picture 106">
                <a:extLst>
                  <a:ext uri="{FF2B5EF4-FFF2-40B4-BE49-F238E27FC236}">
                    <a16:creationId xmlns:a16="http://schemas.microsoft.com/office/drawing/2014/main" id="{0FFFE176-199C-514D-89C7-30E112C5AF3F}"/>
                  </a:ext>
                </a:extLst>
              </p:cNvPr>
              <p:cNvPicPr>
                <a:picLocks noChangeAspect="1"/>
              </p:cNvPicPr>
              <p:nvPr/>
            </p:nvPicPr>
            <p:blipFill>
              <a:blip r:embed="rId3">
                <a:biLevel thresh="75000"/>
                <a:alphaModFix amt="5000"/>
              </a:blip>
              <a:stretch>
                <a:fillRect/>
              </a:stretch>
            </p:blipFill>
            <p:spPr>
              <a:xfrm>
                <a:off x="-441683" y="1560088"/>
                <a:ext cx="1610591" cy="1771650"/>
              </a:xfrm>
              <a:prstGeom prst="rect">
                <a:avLst/>
              </a:prstGeom>
            </p:spPr>
          </p:pic>
          <p:pic>
            <p:nvPicPr>
              <p:cNvPr id="108" name="Picture 107">
                <a:extLst>
                  <a:ext uri="{FF2B5EF4-FFF2-40B4-BE49-F238E27FC236}">
                    <a16:creationId xmlns:a16="http://schemas.microsoft.com/office/drawing/2014/main" id="{B1641462-79DD-BB49-9415-866C7AD1F11B}"/>
                  </a:ext>
                </a:extLst>
              </p:cNvPr>
              <p:cNvPicPr>
                <a:picLocks noChangeAspect="1"/>
              </p:cNvPicPr>
              <p:nvPr/>
            </p:nvPicPr>
            <p:blipFill>
              <a:blip r:embed="rId2">
                <a:alphaModFix amt="5000"/>
              </a:blip>
              <a:stretch>
                <a:fillRect/>
              </a:stretch>
            </p:blipFill>
            <p:spPr>
              <a:xfrm>
                <a:off x="-393030" y="-411589"/>
                <a:ext cx="1513284" cy="1771650"/>
              </a:xfrm>
              <a:prstGeom prst="rect">
                <a:avLst/>
              </a:prstGeom>
            </p:spPr>
          </p:pic>
          <p:pic>
            <p:nvPicPr>
              <p:cNvPr id="109" name="Picture 108">
                <a:extLst>
                  <a:ext uri="{FF2B5EF4-FFF2-40B4-BE49-F238E27FC236}">
                    <a16:creationId xmlns:a16="http://schemas.microsoft.com/office/drawing/2014/main" id="{D56DB11B-5451-E143-B18D-1287FB2F6FAC}"/>
                  </a:ext>
                </a:extLst>
              </p:cNvPr>
              <p:cNvPicPr>
                <a:picLocks noChangeAspect="1"/>
              </p:cNvPicPr>
              <p:nvPr/>
            </p:nvPicPr>
            <p:blipFill>
              <a:blip r:embed="rId3">
                <a:biLevel thresh="75000"/>
                <a:alphaModFix amt="5000"/>
              </a:blip>
              <a:stretch>
                <a:fillRect/>
              </a:stretch>
            </p:blipFill>
            <p:spPr>
              <a:xfrm>
                <a:off x="-441683" y="-2383266"/>
                <a:ext cx="1610591" cy="1771650"/>
              </a:xfrm>
              <a:prstGeom prst="rect">
                <a:avLst/>
              </a:prstGeom>
            </p:spPr>
          </p:pic>
        </p:grpSp>
        <p:grpSp>
          <p:nvGrpSpPr>
            <p:cNvPr id="110" name="Group 109">
              <a:extLst>
                <a:ext uri="{FF2B5EF4-FFF2-40B4-BE49-F238E27FC236}">
                  <a16:creationId xmlns:a16="http://schemas.microsoft.com/office/drawing/2014/main" id="{D46F55E1-D1BD-7E48-BFAA-CB882F78FC3C}"/>
                </a:ext>
              </a:extLst>
            </p:cNvPr>
            <p:cNvGrpSpPr/>
            <p:nvPr userDrawn="1"/>
          </p:nvGrpSpPr>
          <p:grpSpPr>
            <a:xfrm>
              <a:off x="12845792" y="-2266727"/>
              <a:ext cx="1387433" cy="10018620"/>
              <a:chOff x="1452256" y="-514354"/>
              <a:chExt cx="1610591" cy="11630035"/>
            </a:xfrm>
          </p:grpSpPr>
          <p:pic>
            <p:nvPicPr>
              <p:cNvPr id="111" name="Picture 110">
                <a:extLst>
                  <a:ext uri="{FF2B5EF4-FFF2-40B4-BE49-F238E27FC236}">
                    <a16:creationId xmlns:a16="http://schemas.microsoft.com/office/drawing/2014/main" id="{F25D8643-506C-A945-A9B3-DCBF38B52018}"/>
                  </a:ext>
                </a:extLst>
              </p:cNvPr>
              <p:cNvPicPr>
                <a:picLocks noChangeAspect="1"/>
              </p:cNvPicPr>
              <p:nvPr/>
            </p:nvPicPr>
            <p:blipFill>
              <a:blip r:embed="rId2">
                <a:alphaModFix amt="5000"/>
              </a:blip>
              <a:stretch>
                <a:fillRect/>
              </a:stretch>
            </p:blipFill>
            <p:spPr>
              <a:xfrm>
                <a:off x="1500909" y="9344031"/>
                <a:ext cx="1513284" cy="1771650"/>
              </a:xfrm>
              <a:prstGeom prst="rect">
                <a:avLst/>
              </a:prstGeom>
            </p:spPr>
          </p:pic>
          <p:pic>
            <p:nvPicPr>
              <p:cNvPr id="112" name="Picture 111">
                <a:extLst>
                  <a:ext uri="{FF2B5EF4-FFF2-40B4-BE49-F238E27FC236}">
                    <a16:creationId xmlns:a16="http://schemas.microsoft.com/office/drawing/2014/main" id="{12EA5246-9A5D-F849-BC43-B4218846E9DA}"/>
                  </a:ext>
                </a:extLst>
              </p:cNvPr>
              <p:cNvPicPr>
                <a:picLocks noChangeAspect="1"/>
              </p:cNvPicPr>
              <p:nvPr/>
            </p:nvPicPr>
            <p:blipFill>
              <a:blip r:embed="rId3">
                <a:biLevel thresh="75000"/>
                <a:alphaModFix amt="5000"/>
              </a:blip>
              <a:stretch>
                <a:fillRect/>
              </a:stretch>
            </p:blipFill>
            <p:spPr>
              <a:xfrm>
                <a:off x="1452256" y="7372354"/>
                <a:ext cx="1610591" cy="1771650"/>
              </a:xfrm>
              <a:prstGeom prst="rect">
                <a:avLst/>
              </a:prstGeom>
            </p:spPr>
          </p:pic>
          <p:pic>
            <p:nvPicPr>
              <p:cNvPr id="113" name="Picture 112">
                <a:extLst>
                  <a:ext uri="{FF2B5EF4-FFF2-40B4-BE49-F238E27FC236}">
                    <a16:creationId xmlns:a16="http://schemas.microsoft.com/office/drawing/2014/main" id="{866F3C0A-21E8-F54E-B60B-2B6732F4151A}"/>
                  </a:ext>
                </a:extLst>
              </p:cNvPr>
              <p:cNvPicPr>
                <a:picLocks noChangeAspect="1"/>
              </p:cNvPicPr>
              <p:nvPr/>
            </p:nvPicPr>
            <p:blipFill>
              <a:blip r:embed="rId2">
                <a:alphaModFix amt="5000"/>
              </a:blip>
              <a:stretch>
                <a:fillRect/>
              </a:stretch>
            </p:blipFill>
            <p:spPr>
              <a:xfrm>
                <a:off x="1500909" y="5400677"/>
                <a:ext cx="1513284" cy="1771650"/>
              </a:xfrm>
              <a:prstGeom prst="rect">
                <a:avLst/>
              </a:prstGeom>
            </p:spPr>
          </p:pic>
          <p:pic>
            <p:nvPicPr>
              <p:cNvPr id="114" name="Picture 113">
                <a:extLst>
                  <a:ext uri="{FF2B5EF4-FFF2-40B4-BE49-F238E27FC236}">
                    <a16:creationId xmlns:a16="http://schemas.microsoft.com/office/drawing/2014/main" id="{2917A3C3-0B02-F04C-98D6-71B49E3F5708}"/>
                  </a:ext>
                </a:extLst>
              </p:cNvPr>
              <p:cNvPicPr>
                <a:picLocks noChangeAspect="1"/>
              </p:cNvPicPr>
              <p:nvPr/>
            </p:nvPicPr>
            <p:blipFill>
              <a:blip r:embed="rId3">
                <a:biLevel thresh="75000"/>
                <a:alphaModFix amt="5000"/>
              </a:blip>
              <a:stretch>
                <a:fillRect/>
              </a:stretch>
            </p:blipFill>
            <p:spPr>
              <a:xfrm>
                <a:off x="1452256" y="3429000"/>
                <a:ext cx="1610591" cy="1771650"/>
              </a:xfrm>
              <a:prstGeom prst="rect">
                <a:avLst/>
              </a:prstGeom>
            </p:spPr>
          </p:pic>
          <p:pic>
            <p:nvPicPr>
              <p:cNvPr id="115" name="Picture 114">
                <a:extLst>
                  <a:ext uri="{FF2B5EF4-FFF2-40B4-BE49-F238E27FC236}">
                    <a16:creationId xmlns:a16="http://schemas.microsoft.com/office/drawing/2014/main" id="{DF0CF1EF-DA98-9943-905C-C19FB3CFF778}"/>
                  </a:ext>
                </a:extLst>
              </p:cNvPr>
              <p:cNvPicPr>
                <a:picLocks noChangeAspect="1"/>
              </p:cNvPicPr>
              <p:nvPr/>
            </p:nvPicPr>
            <p:blipFill>
              <a:blip r:embed="rId2">
                <a:alphaModFix amt="5000"/>
              </a:blip>
              <a:stretch>
                <a:fillRect/>
              </a:stretch>
            </p:blipFill>
            <p:spPr>
              <a:xfrm>
                <a:off x="1500909" y="1457323"/>
                <a:ext cx="1513284" cy="1771650"/>
              </a:xfrm>
              <a:prstGeom prst="rect">
                <a:avLst/>
              </a:prstGeom>
            </p:spPr>
          </p:pic>
          <p:pic>
            <p:nvPicPr>
              <p:cNvPr id="116" name="Picture 115">
                <a:extLst>
                  <a:ext uri="{FF2B5EF4-FFF2-40B4-BE49-F238E27FC236}">
                    <a16:creationId xmlns:a16="http://schemas.microsoft.com/office/drawing/2014/main" id="{5832D39E-8FEE-6748-92DB-2BDB65286E51}"/>
                  </a:ext>
                </a:extLst>
              </p:cNvPr>
              <p:cNvPicPr>
                <a:picLocks noChangeAspect="1"/>
              </p:cNvPicPr>
              <p:nvPr/>
            </p:nvPicPr>
            <p:blipFill>
              <a:blip r:embed="rId3">
                <a:biLevel thresh="75000"/>
                <a:alphaModFix amt="5000"/>
              </a:blip>
              <a:stretch>
                <a:fillRect/>
              </a:stretch>
            </p:blipFill>
            <p:spPr>
              <a:xfrm>
                <a:off x="1452256" y="-514354"/>
                <a:ext cx="1610591" cy="1771650"/>
              </a:xfrm>
              <a:prstGeom prst="rect">
                <a:avLst/>
              </a:prstGeom>
            </p:spPr>
          </p:pic>
        </p:grpSp>
      </p:grpSp>
    </p:spTree>
    <p:extLst>
      <p:ext uri="{BB962C8B-B14F-4D97-AF65-F5344CB8AC3E}">
        <p14:creationId xmlns:p14="http://schemas.microsoft.com/office/powerpoint/2010/main" val="230719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B42E7-A2E2-1745-987F-C233D4515142}"/>
              </a:ext>
            </a:extLst>
          </p:cNvPr>
          <p:cNvSpPr>
            <a:spLocks noGrp="1"/>
          </p:cNvSpPr>
          <p:nvPr>
            <p:ph type="title"/>
          </p:nvPr>
        </p:nvSpPr>
        <p:spPr>
          <a:xfrm>
            <a:off x="838200" y="563527"/>
            <a:ext cx="10515600" cy="65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67C3B3-87CA-4346-9841-54CED71218F9}"/>
              </a:ext>
            </a:extLst>
          </p:cNvPr>
          <p:cNvSpPr>
            <a:spLocks noGrp="1"/>
          </p:cNvSpPr>
          <p:nvPr>
            <p:ph type="body" idx="1"/>
          </p:nvPr>
        </p:nvSpPr>
        <p:spPr>
          <a:xfrm>
            <a:off x="838200" y="1442853"/>
            <a:ext cx="10515600" cy="4713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080A5-8F86-3F47-8405-B1B67E6B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8/18/2023</a:t>
            </a:fld>
            <a:endParaRPr lang="en-US"/>
          </a:p>
        </p:txBody>
      </p:sp>
      <p:sp>
        <p:nvSpPr>
          <p:cNvPr id="5" name="Footer Placeholder 4">
            <a:extLst>
              <a:ext uri="{FF2B5EF4-FFF2-40B4-BE49-F238E27FC236}">
                <a16:creationId xmlns:a16="http://schemas.microsoft.com/office/drawing/2014/main" id="{AF6088D0-5147-5845-817F-AF1F8949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2AC55-C372-4347-8E40-BE33A231A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5686489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73" r:id="rId3"/>
    <p:sldLayoutId id="2147483674" r:id="rId4"/>
    <p:sldLayoutId id="2147483650" r:id="rId5"/>
    <p:sldLayoutId id="2147483661" r:id="rId6"/>
    <p:sldLayoutId id="2147483666" r:id="rId7"/>
    <p:sldLayoutId id="2147483671" r:id="rId8"/>
    <p:sldLayoutId id="2147483672" r:id="rId9"/>
    <p:sldLayoutId id="2147483654" r:id="rId10"/>
    <p:sldLayoutId id="2147483652" r:id="rId11"/>
    <p:sldLayoutId id="2147483655" r:id="rId12"/>
    <p:sldLayoutId id="2147483669" r:id="rId13"/>
  </p:sldLayoutIdLst>
  <p:txStyles>
    <p:titleStyle>
      <a:lvl1pPr algn="l" defTabSz="914400" rtl="0" eaLnBrk="1" latinLnBrk="0" hangingPunct="1">
        <a:lnSpc>
          <a:spcPct val="90000"/>
        </a:lnSpc>
        <a:spcBef>
          <a:spcPct val="0"/>
        </a:spcBef>
        <a:buNone/>
        <a:defRPr sz="3600" b="0" i="0" kern="1200">
          <a:solidFill>
            <a:srgbClr val="004072"/>
          </a:solidFill>
          <a:latin typeface="Avenir Book" panose="02000503020000020003" pitchFamily="2"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System Font Regular"/>
        <a:buChar char="&gt;"/>
        <a:defRPr sz="2400" kern="1200">
          <a:solidFill>
            <a:srgbClr val="517891"/>
          </a:solidFill>
          <a:latin typeface="Avenir Book" panose="02000503020000020003" pitchFamily="2"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Book" panose="02000503020000020003" pitchFamily="2"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Book" panose="02000503020000020003" pitchFamily="2"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Book" panose="02000503020000020003" pitchFamily="2"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Book" panose="02000503020000020003" pitchFamily="2"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guaranteedincome.us/"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5F8A29-8BF5-4741-9D41-A95641ABAAB7}"/>
              </a:ext>
            </a:extLst>
          </p:cNvPr>
          <p:cNvSpPr>
            <a:spLocks noGrp="1"/>
          </p:cNvSpPr>
          <p:nvPr>
            <p:ph type="ctrTitle"/>
          </p:nvPr>
        </p:nvSpPr>
        <p:spPr>
          <a:xfrm>
            <a:off x="5819747" y="2597691"/>
            <a:ext cx="5471611" cy="831309"/>
          </a:xfrm>
        </p:spPr>
        <p:txBody>
          <a:bodyPr anchor="b">
            <a:normAutofit fontScale="90000"/>
          </a:bodyPr>
          <a:lstStyle>
            <a:lvl1pPr algn="r">
              <a:defRPr sz="3200" b="0" i="0">
                <a:solidFill>
                  <a:srgbClr val="3E0052"/>
                </a:solidFill>
                <a:latin typeface="Avenir Next Medium" panose="020B0503020202020204" pitchFamily="34" charset="0"/>
                <a:cs typeface="Calibri" panose="020F0502020204030204" pitchFamily="34" charset="0"/>
              </a:defRPr>
            </a:lvl1pPr>
          </a:lstStyle>
          <a:p>
            <a:pPr algn="ctr"/>
            <a:r>
              <a:rPr lang="en-US" dirty="0" err="1">
                <a:solidFill>
                  <a:srgbClr val="004072"/>
                </a:solidFill>
                <a:latin typeface="Avenir Book" panose="02000503020000020003" pitchFamily="2" charset="0"/>
              </a:rPr>
              <a:t>DCo</a:t>
            </a:r>
            <a:r>
              <a:rPr lang="en-US" dirty="0">
                <a:solidFill>
                  <a:srgbClr val="004072"/>
                </a:solidFill>
                <a:latin typeface="Avenir Book" panose="02000503020000020003" pitchFamily="2" charset="0"/>
              </a:rPr>
              <a:t> THRIVES</a:t>
            </a:r>
            <a:br>
              <a:rPr lang="en-US" dirty="0">
                <a:solidFill>
                  <a:srgbClr val="004072"/>
                </a:solidFill>
                <a:latin typeface="Avenir Book" panose="02000503020000020003" pitchFamily="2" charset="0"/>
              </a:rPr>
            </a:br>
            <a:r>
              <a:rPr lang="en-US" dirty="0">
                <a:solidFill>
                  <a:srgbClr val="004072"/>
                </a:solidFill>
                <a:latin typeface="Avenir Book" panose="02000503020000020003" pitchFamily="2" charset="0"/>
              </a:rPr>
              <a:t>Counties for Guaranteed Income</a:t>
            </a:r>
          </a:p>
        </p:txBody>
      </p:sp>
      <p:sp>
        <p:nvSpPr>
          <p:cNvPr id="3" name="Subtitle 2">
            <a:extLst>
              <a:ext uri="{FF2B5EF4-FFF2-40B4-BE49-F238E27FC236}">
                <a16:creationId xmlns:a16="http://schemas.microsoft.com/office/drawing/2014/main" id="{65647AD8-51B7-D8AB-33C3-E89DC343C532}"/>
              </a:ext>
            </a:extLst>
          </p:cNvPr>
          <p:cNvSpPr>
            <a:spLocks noGrp="1"/>
          </p:cNvSpPr>
          <p:nvPr>
            <p:ph type="subTitle" idx="1"/>
          </p:nvPr>
        </p:nvSpPr>
        <p:spPr>
          <a:xfrm>
            <a:off x="6137219" y="3681835"/>
            <a:ext cx="5065542" cy="1655762"/>
          </a:xfrm>
        </p:spPr>
        <p:txBody>
          <a:bodyPr>
            <a:normAutofit/>
          </a:bodyPr>
          <a:lstStyle/>
          <a:p>
            <a:pPr marL="0" indent="0" algn="ctr">
              <a:spcBef>
                <a:spcPts val="0"/>
              </a:spcBef>
              <a:buNone/>
            </a:pPr>
            <a:r>
              <a:rPr lang="en-US" dirty="0"/>
              <a:t>BOCC Work Session</a:t>
            </a:r>
          </a:p>
          <a:p>
            <a:pPr marL="0" indent="0" algn="ctr">
              <a:spcBef>
                <a:spcPts val="0"/>
              </a:spcBef>
              <a:buNone/>
            </a:pPr>
            <a:r>
              <a:rPr lang="en-US" dirty="0"/>
              <a:t>August 7, 2023</a:t>
            </a:r>
          </a:p>
        </p:txBody>
      </p:sp>
    </p:spTree>
    <p:extLst>
      <p:ext uri="{BB962C8B-B14F-4D97-AF65-F5344CB8AC3E}">
        <p14:creationId xmlns:p14="http://schemas.microsoft.com/office/powerpoint/2010/main" val="310008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Next Steps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lstStyle/>
          <a:p>
            <a:r>
              <a:rPr lang="en-US" dirty="0"/>
              <a:t>Approve </a:t>
            </a:r>
            <a:r>
              <a:rPr lang="en-US" b="1" dirty="0"/>
              <a:t>recommendation</a:t>
            </a:r>
            <a:r>
              <a:rPr lang="en-US" dirty="0"/>
              <a:t> to initiate the Counties for Guaranteed Income program, </a:t>
            </a:r>
            <a:r>
              <a:rPr lang="en-US" dirty="0" err="1"/>
              <a:t>DCo</a:t>
            </a:r>
            <a:r>
              <a:rPr lang="en-US" dirty="0"/>
              <a:t> THRIVES</a:t>
            </a:r>
          </a:p>
          <a:p>
            <a:r>
              <a:rPr lang="en-US" dirty="0"/>
              <a:t>Recruit </a:t>
            </a:r>
            <a:r>
              <a:rPr lang="en-US" b="1" dirty="0"/>
              <a:t>Program Manager</a:t>
            </a:r>
          </a:p>
          <a:p>
            <a:r>
              <a:rPr lang="en-US" dirty="0"/>
              <a:t>Select contracted party via </a:t>
            </a:r>
            <a:r>
              <a:rPr lang="en-US" b="1" dirty="0"/>
              <a:t>RFQ/RFP</a:t>
            </a:r>
          </a:p>
          <a:p>
            <a:r>
              <a:rPr lang="en-US" dirty="0"/>
              <a:t>Execute </a:t>
            </a:r>
            <a:r>
              <a:rPr lang="en-US" b="1" dirty="0"/>
              <a:t>Memorandum of Understanding </a:t>
            </a:r>
            <a:r>
              <a:rPr lang="en-US" dirty="0"/>
              <a:t>with Counties for Guaranteed Income</a:t>
            </a:r>
          </a:p>
          <a:p>
            <a:r>
              <a:rPr lang="en-US" dirty="0"/>
              <a:t>Execute </a:t>
            </a:r>
            <a:r>
              <a:rPr lang="en-US" b="1" dirty="0"/>
              <a:t>Funds Provision Agreement </a:t>
            </a:r>
            <a:r>
              <a:rPr lang="en-US" dirty="0"/>
              <a:t>with contracted party</a:t>
            </a:r>
          </a:p>
          <a:p>
            <a:r>
              <a:rPr lang="en-US" dirty="0"/>
              <a:t>Counties for Guaranteed Income </a:t>
            </a:r>
            <a:r>
              <a:rPr lang="en-US" b="1" dirty="0"/>
              <a:t>Launch </a:t>
            </a:r>
            <a:r>
              <a:rPr lang="en-US" dirty="0"/>
              <a:t>(proposed date October 26)</a:t>
            </a:r>
          </a:p>
          <a:p>
            <a:pPr marL="0" indent="0">
              <a:buNone/>
            </a:pPr>
            <a:endParaRPr lang="en-US" dirty="0"/>
          </a:p>
        </p:txBody>
      </p:sp>
    </p:spTree>
    <p:extLst>
      <p:ext uri="{BB962C8B-B14F-4D97-AF65-F5344CB8AC3E}">
        <p14:creationId xmlns:p14="http://schemas.microsoft.com/office/powerpoint/2010/main" val="358548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D1C8C-13E6-5C48-B492-7870C91FC751}"/>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0916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History</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lstStyle/>
          <a:p>
            <a:pPr>
              <a:buFont typeface="Arial" panose="020B0604020202020204" pitchFamily="34" charset="0"/>
              <a:buChar char="•"/>
            </a:pPr>
            <a:r>
              <a:rPr lang="en-US" dirty="0"/>
              <a:t>In June 2020, </a:t>
            </a:r>
            <a:r>
              <a:rPr lang="en-US" b="1" dirty="0"/>
              <a:t>Mayors for Guaranteed Income (MGI) </a:t>
            </a:r>
            <a:r>
              <a:rPr lang="en-US" dirty="0"/>
              <a:t>was founded as a guaranteed income pilot by former Mayor of Stockton, Michael Tubbs. </a:t>
            </a:r>
          </a:p>
          <a:p>
            <a:pPr>
              <a:buFont typeface="Arial" panose="020B0604020202020204" pitchFamily="34" charset="0"/>
              <a:buChar char="•"/>
            </a:pPr>
            <a:r>
              <a:rPr lang="en-US" dirty="0"/>
              <a:t>The MGI coalition has grown to over 100 mayors. The City of Durham launched its pilot in January 2022. </a:t>
            </a:r>
          </a:p>
          <a:p>
            <a:pPr>
              <a:buFont typeface="Arial" panose="020B0604020202020204" pitchFamily="34" charset="0"/>
              <a:buChar char="•"/>
            </a:pPr>
            <a:r>
              <a:rPr lang="en-US" b="1" dirty="0"/>
              <a:t>Counties for Guaranteed Income (CGI) </a:t>
            </a:r>
            <a:r>
              <a:rPr lang="en-US" dirty="0"/>
              <a:t>launched in 2023. </a:t>
            </a:r>
            <a:r>
              <a:rPr lang="en-US" b="1" dirty="0"/>
              <a:t>Chair Brenda Howerton and Commissioner Nida Allam</a:t>
            </a:r>
            <a:r>
              <a:rPr lang="en-US" dirty="0"/>
              <a:t> are founding members of the CGI coalition. </a:t>
            </a:r>
          </a:p>
          <a:p>
            <a:pPr>
              <a:buFont typeface="Arial" panose="020B0604020202020204" pitchFamily="34" charset="0"/>
              <a:buChar char="•"/>
            </a:pPr>
            <a:r>
              <a:rPr lang="en-US" b="1" dirty="0"/>
              <a:t>Mission: </a:t>
            </a:r>
            <a:r>
              <a:rPr lang="en-US" dirty="0"/>
              <a:t>Counties for Guaranteed Income is a coalition of county elected officials from across the United States working to ensure that all Americans have an income floor. </a:t>
            </a:r>
          </a:p>
          <a:p>
            <a:endParaRPr lang="en-US" dirty="0"/>
          </a:p>
        </p:txBody>
      </p:sp>
    </p:spTree>
    <p:extLst>
      <p:ext uri="{BB962C8B-B14F-4D97-AF65-F5344CB8AC3E}">
        <p14:creationId xmlns:p14="http://schemas.microsoft.com/office/powerpoint/2010/main" val="93363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Pilot Program</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903514" y="1216548"/>
            <a:ext cx="10515600" cy="4968577"/>
          </a:xfrm>
        </p:spPr>
        <p:txBody>
          <a:bodyPr>
            <a:normAutofit/>
          </a:bodyPr>
          <a:lstStyle/>
          <a:p>
            <a:pPr>
              <a:buFont typeface="Arial" panose="020B0604020202020204" pitchFamily="34" charset="0"/>
              <a:buChar char="•"/>
            </a:pPr>
            <a:r>
              <a:rPr lang="en-US" dirty="0"/>
              <a:t>Eligible participants in Durham County’s Guarantied Income Program </a:t>
            </a:r>
            <a:r>
              <a:rPr lang="en-US" b="1" dirty="0" err="1"/>
              <a:t>DCo</a:t>
            </a:r>
            <a:r>
              <a:rPr lang="en-US" b="1" dirty="0"/>
              <a:t> THRIVES </a:t>
            </a:r>
            <a:r>
              <a:rPr lang="en-US" dirty="0"/>
              <a:t>are defined as </a:t>
            </a:r>
            <a:r>
              <a:rPr lang="en-US" b="1" dirty="0"/>
              <a:t>low-income families with children under 18. </a:t>
            </a:r>
            <a:r>
              <a:rPr lang="en-US" dirty="0"/>
              <a:t>Data based on 748 residents currently receiving ERAP funds. </a:t>
            </a:r>
            <a:r>
              <a:rPr lang="en-US" b="1" dirty="0">
                <a:solidFill>
                  <a:srgbClr val="FF0000"/>
                </a:solidFill>
              </a:rPr>
              <a:t>63% of those, 471 residents, are at or below 30% of the AMI. </a:t>
            </a:r>
          </a:p>
          <a:p>
            <a:pPr>
              <a:buFont typeface="Arial" panose="020B0604020202020204" pitchFamily="34" charset="0"/>
              <a:buChar char="•"/>
            </a:pPr>
            <a:r>
              <a:rPr lang="en-US" dirty="0"/>
              <a:t>Selected participants will be randomly sorted into two groups: </a:t>
            </a:r>
            <a:r>
              <a:rPr lang="en-US" b="1" dirty="0"/>
              <a:t>stipend recipients </a:t>
            </a:r>
            <a:r>
              <a:rPr lang="en-US" dirty="0"/>
              <a:t>and </a:t>
            </a:r>
            <a:r>
              <a:rPr lang="en-US" b="1" dirty="0"/>
              <a:t>comparison participants</a:t>
            </a:r>
            <a:r>
              <a:rPr lang="en-US" dirty="0"/>
              <a:t>.</a:t>
            </a:r>
          </a:p>
          <a:p>
            <a:pPr>
              <a:buFont typeface="Arial" panose="020B0604020202020204" pitchFamily="34" charset="0"/>
              <a:buChar char="•"/>
            </a:pPr>
            <a:r>
              <a:rPr lang="en-US" dirty="0"/>
              <a:t>Stipend recipients will receive financial support </a:t>
            </a:r>
            <a:r>
              <a:rPr lang="en-US" b="1" dirty="0"/>
              <a:t>each month </a:t>
            </a:r>
            <a:r>
              <a:rPr lang="en-US" dirty="0"/>
              <a:t>in addition to compensation for survey completion. Comparison participants will only receive compensation for survey completion. </a:t>
            </a:r>
          </a:p>
          <a:p>
            <a:pPr>
              <a:buFont typeface="Arial" panose="020B0604020202020204" pitchFamily="34" charset="0"/>
              <a:buChar char="•"/>
            </a:pPr>
            <a:r>
              <a:rPr lang="en-US" b="1" dirty="0">
                <a:solidFill>
                  <a:srgbClr val="FF0000"/>
                </a:solidFill>
              </a:rPr>
              <a:t>We estimate 125 stipend recipients </a:t>
            </a:r>
            <a:r>
              <a:rPr lang="en-US" dirty="0"/>
              <a:t>and </a:t>
            </a:r>
            <a:r>
              <a:rPr lang="en-US" b="1" dirty="0"/>
              <a:t>125</a:t>
            </a:r>
            <a:r>
              <a:rPr lang="en-US" dirty="0"/>
              <a:t> comparison participants for a total of </a:t>
            </a:r>
            <a:r>
              <a:rPr lang="en-US" b="1" dirty="0"/>
              <a:t>250 </a:t>
            </a:r>
            <a:r>
              <a:rPr lang="en-US" dirty="0"/>
              <a:t>participants in the pilot program.</a:t>
            </a:r>
          </a:p>
        </p:txBody>
      </p:sp>
    </p:spTree>
    <p:extLst>
      <p:ext uri="{BB962C8B-B14F-4D97-AF65-F5344CB8AC3E}">
        <p14:creationId xmlns:p14="http://schemas.microsoft.com/office/powerpoint/2010/main" val="11595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Why Families?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434688"/>
            <a:ext cx="10877550" cy="4968577"/>
          </a:xfrm>
        </p:spPr>
        <p:txBody>
          <a:bodyPr>
            <a:normAutofit/>
          </a:bodyPr>
          <a:lstStyle/>
          <a:p>
            <a:pPr marL="0" indent="0">
              <a:buNone/>
            </a:pPr>
            <a:r>
              <a:rPr lang="en-US" dirty="0"/>
              <a:t>The </a:t>
            </a:r>
            <a:r>
              <a:rPr lang="en-US" b="1" dirty="0"/>
              <a:t>Grown in Durham </a:t>
            </a:r>
            <a:r>
              <a:rPr lang="en-US" dirty="0"/>
              <a:t>research study: </a:t>
            </a:r>
            <a:r>
              <a:rPr lang="en-US" i="1" dirty="0"/>
              <a:t>Designing a Feasible and Effective Guaranteed Basic income Pilot to Improve Early Childhood Outcomes for Durham County, North Carolina </a:t>
            </a:r>
            <a:r>
              <a:rPr lang="en-US" dirty="0"/>
              <a:t>found:</a:t>
            </a:r>
          </a:p>
          <a:p>
            <a:pPr lvl="1">
              <a:buFont typeface="Arial" panose="020B0604020202020204" pitchFamily="34" charset="0"/>
              <a:buChar char="•"/>
            </a:pPr>
            <a:r>
              <a:rPr lang="en-US" b="1" dirty="0">
                <a:solidFill>
                  <a:srgbClr val="002060"/>
                </a:solidFill>
              </a:rPr>
              <a:t>Family economic insecurity is a root cause of many of the challenges families face. </a:t>
            </a:r>
          </a:p>
          <a:p>
            <a:pPr lvl="1">
              <a:buFont typeface="Arial" panose="020B0604020202020204" pitchFamily="34" charset="0"/>
              <a:buChar char="•"/>
            </a:pPr>
            <a:r>
              <a:rPr lang="en-US" b="1" dirty="0">
                <a:solidFill>
                  <a:srgbClr val="002060"/>
                </a:solidFill>
              </a:rPr>
              <a:t>Parents feel additional income would make a big difference in their lives and ability to support their children. </a:t>
            </a:r>
          </a:p>
          <a:p>
            <a:pPr marL="0" lvl="1" indent="0">
              <a:buNone/>
            </a:pPr>
            <a:endParaRPr lang="en-US" dirty="0"/>
          </a:p>
          <a:p>
            <a:pPr marL="0" lvl="1" indent="0">
              <a:buNone/>
            </a:pPr>
            <a:r>
              <a:rPr lang="en-US" sz="2800" dirty="0">
                <a:solidFill>
                  <a:srgbClr val="002060"/>
                </a:solidFill>
              </a:rPr>
              <a:t>Research on basic income pilots point to clear outcomes including increased savings, reduced stress, and improved mental health.</a:t>
            </a:r>
          </a:p>
          <a:p>
            <a:endParaRPr lang="en-US" dirty="0"/>
          </a:p>
          <a:p>
            <a:pPr marL="0" indent="0">
              <a:buNone/>
            </a:pPr>
            <a:endParaRPr lang="en-US" dirty="0"/>
          </a:p>
        </p:txBody>
      </p:sp>
    </p:spTree>
    <p:extLst>
      <p:ext uri="{BB962C8B-B14F-4D97-AF65-F5344CB8AC3E}">
        <p14:creationId xmlns:p14="http://schemas.microsoft.com/office/powerpoint/2010/main" val="153219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Demographics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442852"/>
            <a:ext cx="10877550" cy="4968577"/>
          </a:xfrm>
        </p:spPr>
        <p:txBody>
          <a:bodyPr>
            <a:normAutofit/>
          </a:bodyPr>
          <a:lstStyle/>
          <a:p>
            <a:pPr marL="0" indent="0">
              <a:buNone/>
            </a:pPr>
            <a:r>
              <a:rPr lang="en-US" dirty="0"/>
              <a:t>The </a:t>
            </a:r>
            <a:r>
              <a:rPr lang="en-US" b="1" dirty="0"/>
              <a:t>Grown in Durham </a:t>
            </a:r>
            <a:r>
              <a:rPr lang="en-US" dirty="0"/>
              <a:t>research study further identified the following:</a:t>
            </a:r>
          </a:p>
          <a:p>
            <a:endParaRPr lang="en-US" dirty="0"/>
          </a:p>
          <a:p>
            <a:pPr marL="0" indent="0">
              <a:buNone/>
            </a:pPr>
            <a:endParaRPr lang="en-US" dirty="0"/>
          </a:p>
        </p:txBody>
      </p:sp>
      <p:pic>
        <p:nvPicPr>
          <p:cNvPr id="6" name="Picture 5">
            <a:extLst>
              <a:ext uri="{FF2B5EF4-FFF2-40B4-BE49-F238E27FC236}">
                <a16:creationId xmlns:a16="http://schemas.microsoft.com/office/drawing/2014/main" id="{E81B6F98-6331-A9E2-6698-203517904FA9}"/>
              </a:ext>
            </a:extLst>
          </p:cNvPr>
          <p:cNvPicPr>
            <a:picLocks noChangeAspect="1"/>
          </p:cNvPicPr>
          <p:nvPr/>
        </p:nvPicPr>
        <p:blipFill>
          <a:blip r:embed="rId2"/>
          <a:stretch>
            <a:fillRect/>
          </a:stretch>
        </p:blipFill>
        <p:spPr>
          <a:xfrm>
            <a:off x="1691626" y="2200275"/>
            <a:ext cx="9722986" cy="3799872"/>
          </a:xfrm>
          <a:prstGeom prst="rect">
            <a:avLst/>
          </a:prstGeom>
        </p:spPr>
      </p:pic>
    </p:spTree>
    <p:extLst>
      <p:ext uri="{BB962C8B-B14F-4D97-AF65-F5344CB8AC3E}">
        <p14:creationId xmlns:p14="http://schemas.microsoft.com/office/powerpoint/2010/main" val="43978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a:xfrm>
            <a:off x="838200" y="567609"/>
            <a:ext cx="10515600" cy="659330"/>
          </a:xfrm>
        </p:spPr>
        <p:txBody>
          <a:bodyPr/>
          <a:lstStyle/>
          <a:p>
            <a:r>
              <a:rPr lang="en-US" dirty="0"/>
              <a:t>Program Administration</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367651"/>
            <a:ext cx="10515600" cy="4968577"/>
          </a:xfrm>
        </p:spPr>
        <p:txBody>
          <a:bodyPr>
            <a:normAutofit lnSpcReduction="10000"/>
          </a:bodyPr>
          <a:lstStyle/>
          <a:p>
            <a:pPr>
              <a:buFont typeface="Arial" panose="020B0604020202020204" pitchFamily="34" charset="0"/>
              <a:buChar char="•"/>
            </a:pPr>
            <a:r>
              <a:rPr lang="en-US" dirty="0"/>
              <a:t>The County will provide guidance on the administration of the program through a </a:t>
            </a:r>
            <a:r>
              <a:rPr lang="en-US" b="1" dirty="0"/>
              <a:t>Program Manager </a:t>
            </a:r>
            <a:r>
              <a:rPr lang="en-US" dirty="0"/>
              <a:t>who will serve as liaison to partners.</a:t>
            </a:r>
          </a:p>
          <a:p>
            <a:pPr>
              <a:buFont typeface="Arial" panose="020B0604020202020204" pitchFamily="34" charset="0"/>
              <a:buChar char="•"/>
            </a:pPr>
            <a:r>
              <a:rPr lang="en-US" dirty="0"/>
              <a:t>Via a </a:t>
            </a:r>
            <a:r>
              <a:rPr lang="en-US" b="1" dirty="0"/>
              <a:t>Memorandum of Understanding, Counties for Guaranteed Income</a:t>
            </a:r>
            <a:r>
              <a:rPr lang="en-US" dirty="0"/>
              <a:t> (CGI) will operate as a consultant, technical assistance provider, convener, and strategist for the guaranteed income pilot. </a:t>
            </a:r>
          </a:p>
          <a:p>
            <a:pPr>
              <a:buFont typeface="Arial" panose="020B0604020202020204" pitchFamily="34" charset="0"/>
              <a:buChar char="•"/>
            </a:pPr>
            <a:r>
              <a:rPr lang="en-US" dirty="0"/>
              <a:t>Via a </a:t>
            </a:r>
            <a:r>
              <a:rPr lang="en-US" b="1" dirty="0"/>
              <a:t>Funds Provision Agreement (FPA), a contracted party </a:t>
            </a:r>
            <a:r>
              <a:rPr lang="en-US" dirty="0"/>
              <a:t>will promote the program, recruit participants, manage applications, identify participants, confirm eligibility, and provide disbursements to pilot participants. Additionally, the third party will track and measure results of the pilot via surveys of participants and other tools.</a:t>
            </a:r>
          </a:p>
          <a:p>
            <a:pPr>
              <a:buFont typeface="Arial" panose="020B0604020202020204" pitchFamily="34" charset="0"/>
              <a:buChar char="•"/>
            </a:pPr>
            <a:r>
              <a:rPr lang="en-US" b="1" dirty="0"/>
              <a:t>Counties for Guaranteed Income Research (CGIR) at the University of Pennsylvania School of Social Policy &amp; Practice </a:t>
            </a:r>
            <a:r>
              <a:rPr lang="en-US" dirty="0"/>
              <a:t>will facilitate data collection and assessment. </a:t>
            </a:r>
          </a:p>
          <a:p>
            <a:endParaRPr lang="en-US" dirty="0"/>
          </a:p>
        </p:txBody>
      </p:sp>
    </p:spTree>
    <p:extLst>
      <p:ext uri="{BB962C8B-B14F-4D97-AF65-F5344CB8AC3E}">
        <p14:creationId xmlns:p14="http://schemas.microsoft.com/office/powerpoint/2010/main" val="279315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Funding &amp; Expenses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199" y="1442852"/>
            <a:ext cx="10972801" cy="4968577"/>
          </a:xfrm>
        </p:spPr>
        <p:txBody>
          <a:bodyPr>
            <a:normAutofit/>
          </a:bodyPr>
          <a:lstStyle/>
          <a:p>
            <a:r>
              <a:rPr lang="en-US" dirty="0"/>
              <a:t>Durham County will seed the </a:t>
            </a:r>
            <a:r>
              <a:rPr lang="en-US" dirty="0" err="1"/>
              <a:t>DCo</a:t>
            </a:r>
            <a:r>
              <a:rPr lang="en-US" dirty="0"/>
              <a:t> THRIVES Program through </a:t>
            </a:r>
            <a:r>
              <a:rPr lang="en-US" b="1" dirty="0"/>
              <a:t>ARPA funds</a:t>
            </a:r>
          </a:p>
          <a:p>
            <a:pPr lvl="1"/>
            <a:r>
              <a:rPr lang="en-US" sz="2800" b="1" dirty="0">
                <a:solidFill>
                  <a:srgbClr val="004072"/>
                </a:solidFill>
              </a:rPr>
              <a:t>Pilot stipends </a:t>
            </a:r>
            <a:r>
              <a:rPr lang="en-US" sz="2800" dirty="0">
                <a:solidFill>
                  <a:srgbClr val="004072"/>
                </a:solidFill>
              </a:rPr>
              <a:t>- $1.125M at $750/month for 125 recipients</a:t>
            </a:r>
          </a:p>
          <a:p>
            <a:pPr lvl="1"/>
            <a:r>
              <a:rPr lang="en-US" sz="2800" b="1" dirty="0">
                <a:solidFill>
                  <a:srgbClr val="004072"/>
                </a:solidFill>
              </a:rPr>
              <a:t>Pilot surveys </a:t>
            </a:r>
            <a:r>
              <a:rPr lang="en-US" sz="2800" dirty="0">
                <a:solidFill>
                  <a:srgbClr val="004072"/>
                </a:solidFill>
              </a:rPr>
              <a:t>- $300,000 at $100/month for 250 participants, stipend recipients will also receive compensation for surveys</a:t>
            </a:r>
          </a:p>
          <a:p>
            <a:pPr lvl="1"/>
            <a:r>
              <a:rPr lang="en-US" sz="2800" b="1" dirty="0">
                <a:solidFill>
                  <a:srgbClr val="004072"/>
                </a:solidFill>
              </a:rPr>
              <a:t>Contracted party administration </a:t>
            </a:r>
            <a:r>
              <a:rPr lang="en-US" sz="2800" dirty="0">
                <a:solidFill>
                  <a:srgbClr val="004072"/>
                </a:solidFill>
              </a:rPr>
              <a:t>- $150,000</a:t>
            </a:r>
          </a:p>
          <a:p>
            <a:pPr lvl="1"/>
            <a:r>
              <a:rPr lang="en-US" sz="2800" b="1" dirty="0">
                <a:solidFill>
                  <a:srgbClr val="004072"/>
                </a:solidFill>
              </a:rPr>
              <a:t>Program Manager salary and benefits </a:t>
            </a:r>
            <a:r>
              <a:rPr lang="en-US" sz="2800" dirty="0">
                <a:solidFill>
                  <a:srgbClr val="004072"/>
                </a:solidFill>
              </a:rPr>
              <a:t>- $75,000</a:t>
            </a:r>
          </a:p>
          <a:p>
            <a:pPr lvl="1"/>
            <a:r>
              <a:rPr lang="en-US" sz="2800" b="1" dirty="0">
                <a:solidFill>
                  <a:srgbClr val="004072"/>
                </a:solidFill>
              </a:rPr>
              <a:t>Marketing and branding </a:t>
            </a:r>
            <a:r>
              <a:rPr lang="en-US" sz="2800" dirty="0">
                <a:solidFill>
                  <a:srgbClr val="004072"/>
                </a:solidFill>
              </a:rPr>
              <a:t>- $25,000</a:t>
            </a:r>
          </a:p>
          <a:p>
            <a:pPr lvl="1"/>
            <a:r>
              <a:rPr lang="en-US" sz="2800" b="1" dirty="0">
                <a:solidFill>
                  <a:srgbClr val="004072"/>
                </a:solidFill>
              </a:rPr>
              <a:t>Supplies and incentives </a:t>
            </a:r>
            <a:r>
              <a:rPr lang="en-US" sz="2800" dirty="0">
                <a:solidFill>
                  <a:srgbClr val="004072"/>
                </a:solidFill>
              </a:rPr>
              <a:t>- $15,000</a:t>
            </a:r>
          </a:p>
          <a:p>
            <a:r>
              <a:rPr lang="en-US" b="1" dirty="0">
                <a:solidFill>
                  <a:srgbClr val="FF0000"/>
                </a:solidFill>
              </a:rPr>
              <a:t>Total pilot estimated cost: $1,690,000</a:t>
            </a:r>
          </a:p>
          <a:p>
            <a:endParaRPr lang="en-US" dirty="0"/>
          </a:p>
        </p:txBody>
      </p:sp>
    </p:spTree>
    <p:extLst>
      <p:ext uri="{BB962C8B-B14F-4D97-AF65-F5344CB8AC3E}">
        <p14:creationId xmlns:p14="http://schemas.microsoft.com/office/powerpoint/2010/main" val="162256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GI Data</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6257925" y="1325896"/>
            <a:ext cx="5419725" cy="4968577"/>
          </a:xfrm>
        </p:spPr>
        <p:txBody>
          <a:bodyPr>
            <a:normAutofit lnSpcReduction="10000"/>
          </a:bodyPr>
          <a:lstStyle/>
          <a:p>
            <a:r>
              <a:rPr lang="en-US" b="1" dirty="0">
                <a:solidFill>
                  <a:srgbClr val="FF0000"/>
                </a:solidFill>
              </a:rPr>
              <a:t>7,533 total participants</a:t>
            </a:r>
          </a:p>
          <a:p>
            <a:r>
              <a:rPr lang="en-US" dirty="0"/>
              <a:t>The largest share of expenditures went to retail sales and services, at 40%. Food and groceries were the second highest at around 28%. Transport and housing/utilities were next, at 9% and 9% respectively, followed by financial transactions at 7% and travel/leisure/entertainment at 3%. Healthcare, education, and miscellaneous expenses made up the final 4%.</a:t>
            </a:r>
          </a:p>
        </p:txBody>
      </p:sp>
      <p:pic>
        <p:nvPicPr>
          <p:cNvPr id="6" name="Picture 5">
            <a:extLst>
              <a:ext uri="{FF2B5EF4-FFF2-40B4-BE49-F238E27FC236}">
                <a16:creationId xmlns:a16="http://schemas.microsoft.com/office/drawing/2014/main" id="{31284AFA-CDD1-F791-09E7-96D2EA316413}"/>
              </a:ext>
            </a:extLst>
          </p:cNvPr>
          <p:cNvPicPr>
            <a:picLocks noChangeAspect="1"/>
          </p:cNvPicPr>
          <p:nvPr/>
        </p:nvPicPr>
        <p:blipFill rotWithShape="1">
          <a:blip r:embed="rId2"/>
          <a:srcRect r="45560"/>
          <a:stretch/>
        </p:blipFill>
        <p:spPr>
          <a:xfrm>
            <a:off x="1009940" y="2723046"/>
            <a:ext cx="5086060" cy="3339334"/>
          </a:xfrm>
          <a:prstGeom prst="rect">
            <a:avLst/>
          </a:prstGeom>
        </p:spPr>
      </p:pic>
      <p:sp>
        <p:nvSpPr>
          <p:cNvPr id="7" name="Content Placeholder 4">
            <a:extLst>
              <a:ext uri="{FF2B5EF4-FFF2-40B4-BE49-F238E27FC236}">
                <a16:creationId xmlns:a16="http://schemas.microsoft.com/office/drawing/2014/main" id="{458C9CFE-C3C0-DAAE-6CD0-05EB4A5EDB5F}"/>
              </a:ext>
            </a:extLst>
          </p:cNvPr>
          <p:cNvSpPr txBox="1">
            <a:spLocks/>
          </p:cNvSpPr>
          <p:nvPr/>
        </p:nvSpPr>
        <p:spPr>
          <a:xfrm>
            <a:off x="838200" y="1325895"/>
            <a:ext cx="5257800" cy="496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004072"/>
                </a:solidFill>
                <a:latin typeface="Avenir Book" panose="02000503020000020003" pitchFamily="2"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Book" panose="02000503020000020003" pitchFamily="2"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Book" panose="02000503020000020003" pitchFamily="2"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Book" panose="02000503020000020003" pitchFamily="2"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Book" panose="02000503020000020003" pitchFamily="2"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According to the Guaranteed Income Pilots Dashboard </a:t>
            </a:r>
            <a:r>
              <a:rPr lang="en-US" dirty="0">
                <a:hlinkClick r:id="rId3"/>
              </a:rPr>
              <a:t>Home | Guaranteed Income Pilots Dashboard</a:t>
            </a:r>
            <a:endParaRPr lang="en-US" dirty="0"/>
          </a:p>
        </p:txBody>
      </p:sp>
    </p:spTree>
    <p:extLst>
      <p:ext uri="{BB962C8B-B14F-4D97-AF65-F5344CB8AC3E}">
        <p14:creationId xmlns:p14="http://schemas.microsoft.com/office/powerpoint/2010/main" val="164635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Excel, City of Durham</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lnSpcReduction="10000"/>
          </a:bodyPr>
          <a:lstStyle/>
          <a:p>
            <a:r>
              <a:rPr lang="en-US" dirty="0"/>
              <a:t>The City of Durham launched the Excel pilot as part of the MGI program in 2022</a:t>
            </a:r>
          </a:p>
          <a:p>
            <a:r>
              <a:rPr lang="en-US" dirty="0"/>
              <a:t>Excel provides payments of $600/month to 115 Durham residents who are within 5 years of incarceration and are at 60% AMI</a:t>
            </a:r>
          </a:p>
          <a:p>
            <a:r>
              <a:rPr lang="en-US" dirty="0"/>
              <a:t>Excel partners with StepUp Durham to administer the program and Steady to manage payments</a:t>
            </a:r>
          </a:p>
          <a:p>
            <a:r>
              <a:rPr lang="en-US" dirty="0"/>
              <a:t>Excel’s goal is to evaluate the effects of cash payments on recidivism and re-incarceration, economic security, physical and mental health, housing, and overall well-being of formerly incarcerated participants</a:t>
            </a:r>
          </a:p>
          <a:p>
            <a:r>
              <a:rPr lang="en-US" dirty="0"/>
              <a:t>Excel partners with the Counties for Guaranteed Income Research (CGIR) at the University of Pennsylvania School of Social Policy &amp; Practice </a:t>
            </a:r>
          </a:p>
          <a:p>
            <a:pPr marL="0" indent="0">
              <a:buNone/>
            </a:pPr>
            <a:endParaRPr lang="en-US" dirty="0"/>
          </a:p>
        </p:txBody>
      </p:sp>
    </p:spTree>
    <p:extLst>
      <p:ext uri="{BB962C8B-B14F-4D97-AF65-F5344CB8AC3E}">
        <p14:creationId xmlns:p14="http://schemas.microsoft.com/office/powerpoint/2010/main" val="330778714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96C"/>
        </a:solidFill>
        <a:ln>
          <a:noFill/>
        </a:ln>
      </a:spPr>
      <a:bodyPr rtlCol="0" anchor="ctr"/>
      <a:lstStyle>
        <a:defPPr algn="ctr">
          <a:defRPr sz="32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11776</TotalTime>
  <Words>809</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Book</vt:lpstr>
      <vt:lpstr>Calibri</vt:lpstr>
      <vt:lpstr>System Font Regular</vt:lpstr>
      <vt:lpstr>Verdana</vt:lpstr>
      <vt:lpstr>Office Theme</vt:lpstr>
      <vt:lpstr>DCo THRIVES Counties for Guaranteed Income</vt:lpstr>
      <vt:lpstr>History</vt:lpstr>
      <vt:lpstr>Pilot Program</vt:lpstr>
      <vt:lpstr>Why Families?</vt:lpstr>
      <vt:lpstr>Demographics</vt:lpstr>
      <vt:lpstr>Program Administration</vt:lpstr>
      <vt:lpstr>Funding &amp; Expenses</vt:lpstr>
      <vt:lpstr>GI Data</vt:lpstr>
      <vt:lpstr>Excel, City of Durham</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Trapp, Shannon D.</cp:lastModifiedBy>
  <cp:revision>94</cp:revision>
  <cp:lastPrinted>2023-05-16T15:57:04Z</cp:lastPrinted>
  <dcterms:created xsi:type="dcterms:W3CDTF">2019-09-09T18:59:58Z</dcterms:created>
  <dcterms:modified xsi:type="dcterms:W3CDTF">2023-08-18T14:42:20Z</dcterms:modified>
</cp:coreProperties>
</file>