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91" r:id="rId6"/>
    <p:sldId id="274" r:id="rId7"/>
    <p:sldId id="280" r:id="rId8"/>
    <p:sldId id="279" r:id="rId9"/>
    <p:sldId id="715" r:id="rId10"/>
    <p:sldId id="714" r:id="rId11"/>
    <p:sldId id="718" r:id="rId12"/>
    <p:sldId id="273" r:id="rId13"/>
    <p:sldId id="717" r:id="rId14"/>
    <p:sldId id="719" r:id="rId15"/>
  </p:sldIdLst>
  <p:sldSz cx="9144000" cy="5143500" type="screen16x9"/>
  <p:notesSz cx="7010400" cy="9296400"/>
  <p:custShowLst>
    <p:custShow name="Board of Elections - Dont Waste" id="0">
      <p:sldLst>
        <p:sld r:id="rId5"/>
      </p:sldLst>
    </p:custShow>
  </p:custShow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CB5B3E-0912-47ED-9607-9A8AA4A1FF24}">
          <p14:sldIdLst>
            <p14:sldId id="256"/>
            <p14:sldId id="291"/>
            <p14:sldId id="274"/>
            <p14:sldId id="280"/>
            <p14:sldId id="279"/>
            <p14:sldId id="715"/>
            <p14:sldId id="714"/>
            <p14:sldId id="718"/>
            <p14:sldId id="273"/>
            <p14:sldId id="717"/>
            <p14:sldId id="719"/>
          </p14:sldIdLst>
        </p14:section>
        <p14:section name="Untitled Section" id="{25C8F38C-9A77-4ECE-AE8E-8071FB0B3A8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7"/>
    <a:srgbClr val="FFFFFF"/>
    <a:srgbClr val="00CC99"/>
    <a:srgbClr val="4CFEFE"/>
    <a:srgbClr val="06B1CB"/>
    <a:srgbClr val="201E2E"/>
    <a:srgbClr val="EFDFF6"/>
    <a:srgbClr val="AC80F0"/>
    <a:srgbClr val="1C1306"/>
    <a:srgbClr val="FBA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99" autoAdjust="0"/>
  </p:normalViewPr>
  <p:slideViewPr>
    <p:cSldViewPr>
      <p:cViewPr varScale="1">
        <p:scale>
          <a:sx n="113" d="100"/>
          <a:sy n="113" d="100"/>
        </p:scale>
        <p:origin x="571" y="91"/>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06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id-ID"/>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358C466-5701-45EB-A5DF-6E2B7254BA96}" type="datetimeFigureOut">
              <a:rPr lang="id-ID" smtClean="0"/>
              <a:t>17/05/2023</a:t>
            </a:fld>
            <a:endParaRPr lang="id-ID"/>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id-ID"/>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0B7F41-6724-45D5-A402-066F18B9E75F}" type="slidenum">
              <a:rPr lang="id-ID" smtClean="0"/>
              <a:t>‹#›</a:t>
            </a:fld>
            <a:endParaRPr lang="id-ID"/>
          </a:p>
        </p:txBody>
      </p:sp>
    </p:spTree>
    <p:extLst>
      <p:ext uri="{BB962C8B-B14F-4D97-AF65-F5344CB8AC3E}">
        <p14:creationId xmlns:p14="http://schemas.microsoft.com/office/powerpoint/2010/main" val="1178271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id-ID"/>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ED1549-BF0E-4439-B682-EF7E3FD46C08}" type="datetimeFigureOut">
              <a:rPr lang="id-ID" smtClean="0"/>
              <a:t>17/05/2023</a:t>
            </a:fld>
            <a:endParaRPr lang="id-ID"/>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id-ID"/>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id-ID"/>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120CE0-9374-4FD7-B6CC-8C5DBE926693}" type="slidenum">
              <a:rPr lang="id-ID" smtClean="0"/>
              <a:t>‹#›</a:t>
            </a:fld>
            <a:endParaRPr lang="id-ID"/>
          </a:p>
        </p:txBody>
      </p:sp>
    </p:spTree>
    <p:extLst>
      <p:ext uri="{BB962C8B-B14F-4D97-AF65-F5344CB8AC3E}">
        <p14:creationId xmlns:p14="http://schemas.microsoft.com/office/powerpoint/2010/main" val="21488993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gradFill rotWithShape="1">
          <a:gsLst>
            <a:gs pos="0">
              <a:schemeClr val="accent3">
                <a:lumMod val="60000"/>
                <a:lumOff val="40000"/>
              </a:schemeClr>
            </a:gs>
            <a:gs pos="57000">
              <a:schemeClr val="accent3"/>
            </a:gs>
            <a:gs pos="100000">
              <a:schemeClr val="accent4">
                <a:lumMod val="5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Pentagon 2"/>
          <p:cNvSpPr/>
          <p:nvPr userDrawn="1"/>
        </p:nvSpPr>
        <p:spPr>
          <a:xfrm rot="10800000">
            <a:off x="4572001" y="0"/>
            <a:ext cx="4575791" cy="5143500"/>
          </a:xfrm>
          <a:prstGeom prst="homePlate">
            <a:avLst>
              <a:gd name="adj" fmla="val 460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latin typeface="Quicksand" panose="02070303000000060000" pitchFamily="18" charset="0"/>
            </a:endParaRPr>
          </a:p>
        </p:txBody>
      </p:sp>
      <p:sp>
        <p:nvSpPr>
          <p:cNvPr id="7" name="Text Placeholder 10"/>
          <p:cNvSpPr>
            <a:spLocks noGrp="1"/>
          </p:cNvSpPr>
          <p:nvPr>
            <p:ph type="body" sz="quarter" idx="17" hasCustomPrompt="1"/>
          </p:nvPr>
        </p:nvSpPr>
        <p:spPr>
          <a:xfrm>
            <a:off x="5220073" y="3005511"/>
            <a:ext cx="3515780" cy="358329"/>
          </a:xfrm>
          <a:prstGeom prst="rect">
            <a:avLst/>
          </a:prstGeom>
          <a:noFill/>
        </p:spPr>
        <p:txBody>
          <a:bodyPr>
            <a:noAutofit/>
          </a:bodyPr>
          <a:lstStyle>
            <a:lvl1pPr marL="0" indent="0" algn="l">
              <a:lnSpc>
                <a:spcPct val="100000"/>
              </a:lnSpc>
              <a:spcBef>
                <a:spcPts val="1200"/>
              </a:spcBef>
              <a:buNone/>
              <a:defRPr sz="1800" b="0" baseline="0">
                <a:solidFill>
                  <a:schemeClr val="accent3">
                    <a:lumMod val="60000"/>
                    <a:lumOff val="40000"/>
                  </a:schemeClr>
                </a:solidFill>
                <a:latin typeface="+mn-lt"/>
                <a:cs typeface="Narkisim" pitchFamily="34" charset="-79"/>
              </a:defRPr>
            </a:lvl1pPr>
          </a:lstStyle>
          <a:p>
            <a:pPr lvl="0"/>
            <a:r>
              <a:rPr lang="id-ID" dirty="0"/>
              <a:t>PowerPoint Template</a:t>
            </a:r>
            <a:endParaRPr lang="en-US" dirty="0"/>
          </a:p>
        </p:txBody>
      </p:sp>
      <p:sp>
        <p:nvSpPr>
          <p:cNvPr id="8" name="Title 1"/>
          <p:cNvSpPr>
            <a:spLocks noGrp="1"/>
          </p:cNvSpPr>
          <p:nvPr>
            <p:ph type="ctrTitle" hasCustomPrompt="1"/>
          </p:nvPr>
        </p:nvSpPr>
        <p:spPr>
          <a:xfrm>
            <a:off x="5220073" y="2355727"/>
            <a:ext cx="3515780" cy="677108"/>
          </a:xfrm>
          <a:prstGeom prst="rect">
            <a:avLst/>
          </a:prstGeom>
          <a:noFill/>
        </p:spPr>
        <p:txBody>
          <a:bodyPr wrap="square" tIns="0" bIns="0" anchor="t" anchorCtr="0">
            <a:spAutoFit/>
          </a:bodyPr>
          <a:lstStyle>
            <a:lvl1pPr algn="l">
              <a:defRPr sz="4400" b="0" cap="none" normalizeH="0" baseline="0">
                <a:solidFill>
                  <a:schemeClr val="tx1">
                    <a:lumMod val="85000"/>
                  </a:schemeClr>
                </a:solidFill>
                <a:latin typeface="+mj-lt"/>
                <a:ea typeface="Gulim" pitchFamily="34" charset="-127"/>
                <a:cs typeface="Arial" pitchFamily="34" charset="0"/>
              </a:defRPr>
            </a:lvl1pPr>
          </a:lstStyle>
          <a:p>
            <a:r>
              <a:rPr lang="id-ID" dirty="0"/>
              <a:t>Title</a:t>
            </a:r>
            <a:endParaRPr lang="en-US" dirty="0"/>
          </a:p>
        </p:txBody>
      </p:sp>
      <p:sp>
        <p:nvSpPr>
          <p:cNvPr id="4" name="Picture Placeholder 2"/>
          <p:cNvSpPr>
            <a:spLocks noGrp="1"/>
          </p:cNvSpPr>
          <p:nvPr>
            <p:ph type="pic" sz="quarter" idx="25"/>
          </p:nvPr>
        </p:nvSpPr>
        <p:spPr>
          <a:xfrm>
            <a:off x="0" y="0"/>
            <a:ext cx="6372200" cy="5143500"/>
          </a:xfrm>
          <a:custGeom>
            <a:avLst/>
            <a:gdLst>
              <a:gd name="connsiteX0" fmla="*/ 0 w 5724128"/>
              <a:gd name="connsiteY0" fmla="*/ 0 h 5143500"/>
              <a:gd name="connsiteX1" fmla="*/ 5724128 w 5724128"/>
              <a:gd name="connsiteY1" fmla="*/ 0 h 5143500"/>
              <a:gd name="connsiteX2" fmla="*/ 5724128 w 5724128"/>
              <a:gd name="connsiteY2" fmla="*/ 2571750 h 5143500"/>
              <a:gd name="connsiteX3" fmla="*/ 5724128 w 5724128"/>
              <a:gd name="connsiteY3" fmla="*/ 5143500 h 5143500"/>
              <a:gd name="connsiteX4" fmla="*/ 0 w 5724128"/>
              <a:gd name="connsiteY4" fmla="*/ 5143500 h 5143500"/>
              <a:gd name="connsiteX5" fmla="*/ 0 w 5724128"/>
              <a:gd name="connsiteY5" fmla="*/ 0 h 5143500"/>
              <a:gd name="connsiteX0" fmla="*/ 0 w 5724128"/>
              <a:gd name="connsiteY0" fmla="*/ 0 h 5143500"/>
              <a:gd name="connsiteX1" fmla="*/ 5724128 w 5724128"/>
              <a:gd name="connsiteY1" fmla="*/ 0 h 5143500"/>
              <a:gd name="connsiteX2" fmla="*/ 3847703 w 5724128"/>
              <a:gd name="connsiteY2" fmla="*/ 2533650 h 5143500"/>
              <a:gd name="connsiteX3" fmla="*/ 5724128 w 5724128"/>
              <a:gd name="connsiteY3" fmla="*/ 5143500 h 5143500"/>
              <a:gd name="connsiteX4" fmla="*/ 0 w 5724128"/>
              <a:gd name="connsiteY4" fmla="*/ 5143500 h 5143500"/>
              <a:gd name="connsiteX5" fmla="*/ 0 w 5724128"/>
              <a:gd name="connsiteY5" fmla="*/ 0 h 5143500"/>
              <a:gd name="connsiteX0" fmla="*/ 0 w 5724128"/>
              <a:gd name="connsiteY0" fmla="*/ 0 h 5143500"/>
              <a:gd name="connsiteX1" fmla="*/ 5724128 w 5724128"/>
              <a:gd name="connsiteY1" fmla="*/ 0 h 5143500"/>
              <a:gd name="connsiteX2" fmla="*/ 3849842 w 5724128"/>
              <a:gd name="connsiteY2" fmla="*/ 2559843 h 5143500"/>
              <a:gd name="connsiteX3" fmla="*/ 5724128 w 5724128"/>
              <a:gd name="connsiteY3" fmla="*/ 5143500 h 5143500"/>
              <a:gd name="connsiteX4" fmla="*/ 0 w 5724128"/>
              <a:gd name="connsiteY4" fmla="*/ 5143500 h 5143500"/>
              <a:gd name="connsiteX5" fmla="*/ 0 w 5724128"/>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128" h="5143500">
                <a:moveTo>
                  <a:pt x="0" y="0"/>
                </a:moveTo>
                <a:lnTo>
                  <a:pt x="5724128" y="0"/>
                </a:lnTo>
                <a:lnTo>
                  <a:pt x="3849842" y="2559843"/>
                </a:lnTo>
                <a:lnTo>
                  <a:pt x="5724128" y="5143500"/>
                </a:lnTo>
                <a:lnTo>
                  <a:pt x="0" y="5143500"/>
                </a:lnTo>
                <a:lnTo>
                  <a:pt x="0" y="0"/>
                </a:lnTo>
                <a:close/>
              </a:path>
            </a:pathLst>
          </a:custGeom>
          <a:effectLst/>
        </p:spPr>
        <p:txBody>
          <a:bodyPr anchor="t">
            <a:normAutofit/>
          </a:bodyPr>
          <a:lstStyle>
            <a:lvl1pPr marL="0" indent="0" algn="l">
              <a:buNone/>
              <a:defRPr sz="1200">
                <a:solidFill>
                  <a:schemeClr val="bg1"/>
                </a:solidFill>
                <a:latin typeface="Quicksand" panose="02070303000000060000" pitchFamily="18" charset="0"/>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Tree>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4_Picture_and_Text">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672159" y="1506330"/>
            <a:ext cx="1440000" cy="1440000"/>
          </a:xfrm>
          <a:prstGeom prst="rect">
            <a:avLst/>
          </a:prstGeom>
          <a:ln w="57150">
            <a:noFill/>
          </a:ln>
          <a:effectLst>
            <a:outerShdw blurRad="63500" sx="102000" sy="102000" algn="ctr" rotWithShape="0">
              <a:prstClr val="black">
                <a:alpha val="40000"/>
              </a:prstClr>
            </a:outerShdw>
          </a:effectLst>
        </p:spPr>
        <p:txBody>
          <a:bodyPr anchor="t">
            <a:normAutofit/>
          </a:bodyPr>
          <a:lstStyle>
            <a:lvl1pPr marL="0" indent="0" algn="l">
              <a:buNone/>
              <a:defRPr sz="1200">
                <a:latin typeface="+mn-lt"/>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12" name="Picture Placeholder 2"/>
          <p:cNvSpPr>
            <a:spLocks noGrp="1"/>
          </p:cNvSpPr>
          <p:nvPr>
            <p:ph type="pic" sz="quarter" idx="28"/>
          </p:nvPr>
        </p:nvSpPr>
        <p:spPr>
          <a:xfrm>
            <a:off x="2195896" y="1513520"/>
            <a:ext cx="1440000" cy="1432810"/>
          </a:xfrm>
          <a:prstGeom prst="rect">
            <a:avLst/>
          </a:prstGeom>
          <a:ln w="57150">
            <a:noFill/>
          </a:ln>
          <a:effectLst>
            <a:outerShdw blurRad="63500" sx="102000" sy="102000" algn="ctr" rotWithShape="0">
              <a:prstClr val="black">
                <a:alpha val="40000"/>
              </a:prstClr>
            </a:outerShdw>
          </a:effectLst>
        </p:spPr>
        <p:txBody>
          <a:bodyPr anchor="t">
            <a:normAutofit/>
          </a:bodyPr>
          <a:lstStyle>
            <a:lvl1pPr marL="0" indent="0" algn="l">
              <a:buNone/>
              <a:defRPr sz="1200">
                <a:latin typeface="+mn-lt"/>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4" name="Text Placeholder 8"/>
          <p:cNvSpPr>
            <a:spLocks noGrp="1"/>
          </p:cNvSpPr>
          <p:nvPr>
            <p:ph type="body" sz="quarter" idx="18"/>
          </p:nvPr>
        </p:nvSpPr>
        <p:spPr>
          <a:xfrm>
            <a:off x="3929756" y="1506330"/>
            <a:ext cx="4170905" cy="2880000"/>
          </a:xfrm>
          <a:prstGeom prst="rect">
            <a:avLst/>
          </a:prstGeom>
          <a:noFill/>
          <a:ln>
            <a:noFill/>
          </a:ln>
        </p:spPr>
        <p:txBody>
          <a:bodyPr>
            <a:normAutofit/>
          </a:bodyPr>
          <a:lstStyle>
            <a:lvl1pPr marL="0" indent="0">
              <a:lnSpc>
                <a:spcPct val="90000"/>
              </a:lnSpc>
              <a:spcBef>
                <a:spcPts val="1200"/>
              </a:spcBef>
              <a:buNone/>
              <a:defRPr sz="1200">
                <a:solidFill>
                  <a:srgbClr val="1C1306"/>
                </a:solidFill>
                <a:latin typeface="+mn-lt"/>
              </a:defRPr>
            </a:lvl1pPr>
          </a:lstStyle>
          <a:p>
            <a:pPr lvl="0"/>
            <a:endParaRPr lang="en-US" dirty="0"/>
          </a:p>
        </p:txBody>
      </p:sp>
      <p:sp>
        <p:nvSpPr>
          <p:cNvPr id="13" name="Picture Placeholder 2"/>
          <p:cNvSpPr>
            <a:spLocks noGrp="1"/>
          </p:cNvSpPr>
          <p:nvPr>
            <p:ph type="pic" sz="quarter" idx="29"/>
          </p:nvPr>
        </p:nvSpPr>
        <p:spPr>
          <a:xfrm>
            <a:off x="2195896" y="3003798"/>
            <a:ext cx="1440000" cy="1395716"/>
          </a:xfrm>
          <a:prstGeom prst="rect">
            <a:avLst/>
          </a:prstGeom>
          <a:ln w="57150">
            <a:noFill/>
          </a:ln>
          <a:effectLst>
            <a:outerShdw blurRad="63500" sx="102000" sy="102000" algn="ctr" rotWithShape="0">
              <a:prstClr val="black">
                <a:alpha val="40000"/>
              </a:prstClr>
            </a:outerShdw>
          </a:effectLst>
        </p:spPr>
        <p:txBody>
          <a:bodyPr anchor="t">
            <a:normAutofit/>
          </a:bodyPr>
          <a:lstStyle>
            <a:lvl1pPr marL="0" indent="0" algn="l">
              <a:buNone/>
              <a:defRPr sz="1200">
                <a:latin typeface="+mn-lt"/>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15" name="Picture Placeholder 2"/>
          <p:cNvSpPr>
            <a:spLocks noGrp="1"/>
          </p:cNvSpPr>
          <p:nvPr>
            <p:ph type="pic" sz="quarter" idx="30"/>
          </p:nvPr>
        </p:nvSpPr>
        <p:spPr>
          <a:xfrm>
            <a:off x="672159" y="3003800"/>
            <a:ext cx="1440000" cy="1395715"/>
          </a:xfrm>
          <a:prstGeom prst="rect">
            <a:avLst/>
          </a:prstGeom>
          <a:ln w="57150">
            <a:noFill/>
          </a:ln>
          <a:effectLst>
            <a:outerShdw blurRad="63500" sx="102000" sy="102000" algn="ctr" rotWithShape="0">
              <a:prstClr val="black">
                <a:alpha val="40000"/>
              </a:prstClr>
            </a:outerShdw>
          </a:effectLst>
        </p:spPr>
        <p:txBody>
          <a:bodyPr anchor="t">
            <a:normAutofit/>
          </a:bodyPr>
          <a:lstStyle>
            <a:lvl1pPr marL="0" indent="0" algn="l">
              <a:buNone/>
              <a:defRPr sz="1200">
                <a:latin typeface="+mn-lt"/>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11"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14"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accent2"/>
                </a:solidFill>
                <a:latin typeface="+mj-lt"/>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250"/>
                                        <p:tgtEl>
                                          <p:spTgt spid="11">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5" grpId="0"/>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250"/>
                        <p:tgtEl>
                          <p:spTgt spid="11"/>
                        </p:tgtEl>
                      </p:cBhvr>
                    </p:animEffect>
                  </p:childTnLst>
                </p:cTn>
              </p:par>
            </p:tnLst>
          </p:tmpl>
        </p:tmplLst>
      </p:bldP>
      <p:bldP spid="1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7"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accent2"/>
                </a:solidFill>
                <a:latin typeface="+mj-lt"/>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250"/>
                        <p:tgtEl>
                          <p:spTgt spid="6"/>
                        </p:tgtEl>
                      </p:cBhvr>
                    </p:animEffect>
                  </p:childTnLst>
                </p:cTn>
              </p:par>
            </p:tnLst>
          </p:tmpl>
        </p:tmplLst>
      </p:bldP>
      <p:bldP spid="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1_Picture_Custom Layout">
    <p:spTree>
      <p:nvGrpSpPr>
        <p:cNvPr id="1" name=""/>
        <p:cNvGrpSpPr/>
        <p:nvPr/>
      </p:nvGrpSpPr>
      <p:grpSpPr>
        <a:xfrm>
          <a:off x="0" y="0"/>
          <a:ext cx="0" cy="0"/>
          <a:chOff x="0" y="0"/>
          <a:chExt cx="0" cy="0"/>
        </a:xfrm>
      </p:grpSpPr>
      <p:sp>
        <p:nvSpPr>
          <p:cNvPr id="5" name="Picture Placeholder 5"/>
          <p:cNvSpPr>
            <a:spLocks noGrp="1"/>
          </p:cNvSpPr>
          <p:nvPr>
            <p:ph type="pic" sz="quarter" idx="18"/>
          </p:nvPr>
        </p:nvSpPr>
        <p:spPr>
          <a:xfrm>
            <a:off x="683568" y="1475562"/>
            <a:ext cx="2520000" cy="2520000"/>
          </a:xfrm>
          <a:prstGeom prst="ellipse">
            <a:avLst/>
          </a:prstGeom>
          <a:ln w="76200">
            <a:solidFill>
              <a:schemeClr val="accent4">
                <a:lumMod val="50000"/>
              </a:schemeClr>
            </a:solidFill>
          </a:ln>
          <a:effectLst>
            <a:outerShdw blurRad="63500" sx="102000" sy="102000" algn="ctr" rotWithShape="0">
              <a:prstClr val="black">
                <a:alpha val="40000"/>
              </a:prstClr>
            </a:outerShdw>
          </a:effectLst>
        </p:spPr>
        <p:txBody>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8"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9"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accent2"/>
                </a:solidFill>
                <a:latin typeface="+mj-lt"/>
              </a:defRPr>
            </a:lvl1pPr>
          </a:lstStyle>
          <a:p>
            <a:r>
              <a:rPr lang="id-ID" dirty="0"/>
              <a:t>Title</a:t>
            </a:r>
          </a:p>
        </p:txBody>
      </p:sp>
    </p:spTree>
    <p:extLst>
      <p:ext uri="{BB962C8B-B14F-4D97-AF65-F5344CB8AC3E}">
        <p14:creationId xmlns:p14="http://schemas.microsoft.com/office/powerpoint/2010/main" val="12458164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250"/>
                                        <p:tgtEl>
                                          <p:spTgt spid="8">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_Text_Layout">
    <p:spTree>
      <p:nvGrpSpPr>
        <p:cNvPr id="1" name=""/>
        <p:cNvGrpSpPr/>
        <p:nvPr/>
      </p:nvGrpSpPr>
      <p:grpSpPr>
        <a:xfrm>
          <a:off x="0" y="0"/>
          <a:ext cx="0" cy="0"/>
          <a:chOff x="0" y="0"/>
          <a:chExt cx="0" cy="0"/>
        </a:xfrm>
      </p:grpSpPr>
      <p:sp>
        <p:nvSpPr>
          <p:cNvPr id="5" name="Text Placeholder 8"/>
          <p:cNvSpPr>
            <a:spLocks noGrp="1"/>
          </p:cNvSpPr>
          <p:nvPr>
            <p:ph type="body" sz="quarter" idx="27"/>
          </p:nvPr>
        </p:nvSpPr>
        <p:spPr>
          <a:xfrm>
            <a:off x="4429472" y="1481140"/>
            <a:ext cx="3670920" cy="2919307"/>
          </a:xfrm>
          <a:prstGeom prst="rect">
            <a:avLst/>
          </a:prstGeom>
          <a:noFill/>
        </p:spPr>
        <p:txBody>
          <a:bodyPr>
            <a:normAutofit/>
          </a:bodyPr>
          <a:lstStyle>
            <a:lvl1pPr marL="0" indent="0">
              <a:lnSpc>
                <a:spcPct val="90000"/>
              </a:lnSpc>
              <a:spcBef>
                <a:spcPts val="600"/>
              </a:spcBef>
              <a:buNone/>
              <a:defRPr sz="1100">
                <a:solidFill>
                  <a:schemeClr val="tx1">
                    <a:lumMod val="95000"/>
                    <a:lumOff val="5000"/>
                  </a:schemeClr>
                </a:solidFill>
                <a:latin typeface="Quicksand" panose="02070303000000060000" pitchFamily="18" charset="0"/>
              </a:defRPr>
            </a:lvl1pPr>
          </a:lstStyle>
          <a:p>
            <a:pPr lvl="0"/>
            <a:endParaRPr lang="en-US" dirty="0"/>
          </a:p>
        </p:txBody>
      </p:sp>
      <p:sp>
        <p:nvSpPr>
          <p:cNvPr id="8"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9"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Picture_and_Text">
    <p:spTree>
      <p:nvGrpSpPr>
        <p:cNvPr id="1" name=""/>
        <p:cNvGrpSpPr/>
        <p:nvPr/>
      </p:nvGrpSpPr>
      <p:grpSpPr>
        <a:xfrm>
          <a:off x="0" y="0"/>
          <a:ext cx="0" cy="0"/>
          <a:chOff x="0" y="0"/>
          <a:chExt cx="0" cy="0"/>
        </a:xfrm>
      </p:grpSpPr>
      <p:sp>
        <p:nvSpPr>
          <p:cNvPr id="5" name="Text Placeholder 8"/>
          <p:cNvSpPr>
            <a:spLocks noGrp="1"/>
          </p:cNvSpPr>
          <p:nvPr>
            <p:ph type="body" sz="quarter" idx="27"/>
          </p:nvPr>
        </p:nvSpPr>
        <p:spPr>
          <a:xfrm>
            <a:off x="4429472" y="1481140"/>
            <a:ext cx="3670920" cy="2919307"/>
          </a:xfrm>
          <a:prstGeom prst="rect">
            <a:avLst/>
          </a:prstGeom>
          <a:noFill/>
        </p:spPr>
        <p:txBody>
          <a:bodyPr>
            <a:normAutofit/>
          </a:bodyPr>
          <a:lstStyle>
            <a:lvl1pPr marL="0" indent="0">
              <a:lnSpc>
                <a:spcPct val="90000"/>
              </a:lnSpc>
              <a:spcBef>
                <a:spcPts val="600"/>
              </a:spcBef>
              <a:buNone/>
              <a:defRPr sz="1100">
                <a:solidFill>
                  <a:schemeClr val="tx1">
                    <a:lumMod val="95000"/>
                    <a:lumOff val="5000"/>
                  </a:schemeClr>
                </a:solidFill>
                <a:latin typeface="Quicksand" panose="02070303000000060000" pitchFamily="18" charset="0"/>
              </a:defRPr>
            </a:lvl1pPr>
          </a:lstStyle>
          <a:p>
            <a:pPr lvl="0"/>
            <a:endParaRPr lang="en-US" dirty="0"/>
          </a:p>
        </p:txBody>
      </p:sp>
      <p:sp>
        <p:nvSpPr>
          <p:cNvPr id="8" name="Picture Placeholder 5"/>
          <p:cNvSpPr>
            <a:spLocks noGrp="1"/>
          </p:cNvSpPr>
          <p:nvPr>
            <p:ph type="pic" sz="quarter" idx="18"/>
          </p:nvPr>
        </p:nvSpPr>
        <p:spPr>
          <a:xfrm>
            <a:off x="467544" y="1851670"/>
            <a:ext cx="3240360" cy="1800200"/>
          </a:xfrm>
          <a:prstGeom prst="rect">
            <a:avLst/>
          </a:prstGeom>
          <a:ln w="76200">
            <a:noFill/>
          </a:ln>
          <a:effectLst/>
        </p:spPr>
        <p:txBody>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9"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10"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Tree>
    <p:extLst>
      <p:ext uri="{BB962C8B-B14F-4D97-AF65-F5344CB8AC3E}">
        <p14:creationId xmlns:p14="http://schemas.microsoft.com/office/powerpoint/2010/main" val="36942527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25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50"/>
                        <p:tgtEl>
                          <p:spTgt spid="9"/>
                        </p:tgtEl>
                      </p:cBhvr>
                    </p:animEffect>
                  </p:childTnLst>
                </p:cTn>
              </p:par>
            </p:tnLst>
          </p:tmpl>
        </p:tmplLst>
      </p:bldP>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7"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250"/>
                        <p:tgtEl>
                          <p:spTgt spid="6"/>
                        </p:tgtEl>
                      </p:cBhvr>
                    </p:animEffect>
                  </p:childTnLst>
                </p:cTn>
              </p:par>
            </p:tnLst>
          </p:tmpl>
        </p:tmplLst>
      </p:bldP>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icture_and_Block_Text">
    <p:spTree>
      <p:nvGrpSpPr>
        <p:cNvPr id="1" name=""/>
        <p:cNvGrpSpPr/>
        <p:nvPr/>
      </p:nvGrpSpPr>
      <p:grpSpPr>
        <a:xfrm>
          <a:off x="0" y="0"/>
          <a:ext cx="0" cy="0"/>
          <a:chOff x="0" y="0"/>
          <a:chExt cx="0" cy="0"/>
        </a:xfrm>
      </p:grpSpPr>
      <p:sp>
        <p:nvSpPr>
          <p:cNvPr id="5" name="Picture Placeholder 5"/>
          <p:cNvSpPr>
            <a:spLocks noGrp="1"/>
          </p:cNvSpPr>
          <p:nvPr>
            <p:ph type="pic" sz="quarter" idx="18"/>
          </p:nvPr>
        </p:nvSpPr>
        <p:spPr>
          <a:xfrm>
            <a:off x="1187624" y="1471124"/>
            <a:ext cx="2592288" cy="3025353"/>
          </a:xfrm>
          <a:prstGeom prst="rect">
            <a:avLst/>
          </a:prstGeom>
          <a:ln w="76200">
            <a:noFill/>
          </a:ln>
          <a:effectLst/>
        </p:spPr>
        <p:txBody>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8"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9"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
        <p:nvSpPr>
          <p:cNvPr id="2" name="Rectangle 1"/>
          <p:cNvSpPr/>
          <p:nvPr userDrawn="1"/>
        </p:nvSpPr>
        <p:spPr>
          <a:xfrm>
            <a:off x="3779912" y="1471124"/>
            <a:ext cx="3744416" cy="302535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latin typeface="Quicksand" panose="02070303000000060000"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250"/>
                                        <p:tgtEl>
                                          <p:spTgt spid="8">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P spid="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Full_Picture_Layout">
    <p:spTree>
      <p:nvGrpSpPr>
        <p:cNvPr id="1" name=""/>
        <p:cNvGrpSpPr/>
        <p:nvPr/>
      </p:nvGrpSpPr>
      <p:grpSpPr>
        <a:xfrm>
          <a:off x="0" y="0"/>
          <a:ext cx="0" cy="0"/>
          <a:chOff x="0" y="0"/>
          <a:chExt cx="0" cy="0"/>
        </a:xfrm>
      </p:grpSpPr>
      <p:sp>
        <p:nvSpPr>
          <p:cNvPr id="18" name="Picture Placeholder 9"/>
          <p:cNvSpPr>
            <a:spLocks noGrp="1"/>
          </p:cNvSpPr>
          <p:nvPr>
            <p:ph type="pic" sz="quarter" idx="25"/>
          </p:nvPr>
        </p:nvSpPr>
        <p:spPr>
          <a:xfrm>
            <a:off x="-2147" y="0"/>
            <a:ext cx="9146147" cy="5143500"/>
          </a:xfrm>
          <a:prstGeom prst="rect">
            <a:avLst/>
          </a:prstGeom>
          <a:noFill/>
          <a:ln>
            <a:noFill/>
          </a:ln>
          <a:effectLst/>
        </p:spPr>
        <p:style>
          <a:lnRef idx="1">
            <a:schemeClr val="accent2"/>
          </a:lnRef>
          <a:fillRef idx="3">
            <a:schemeClr val="accent2"/>
          </a:fillRef>
          <a:effectRef idx="2">
            <a:schemeClr val="accent2"/>
          </a:effectRef>
          <a:fontRef idx="none"/>
        </p:style>
        <p:txBody>
          <a:bodyPr>
            <a:normAutofit/>
          </a:bodyPr>
          <a:lstStyle>
            <a:lvl1pPr marL="0" indent="0" algn="ctr">
              <a:buNone/>
              <a:defRPr sz="1200">
                <a:solidFill>
                  <a:srgbClr val="1C1306"/>
                </a:solidFill>
                <a:latin typeface="Quicksand" panose="02070303000000060000" pitchFamily="18" charset="0"/>
              </a:defRPr>
            </a:lvl1pPr>
          </a:lstStyle>
          <a:p>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Text_and_4_Pictures">
    <p:spTree>
      <p:nvGrpSpPr>
        <p:cNvPr id="1" name=""/>
        <p:cNvGrpSpPr/>
        <p:nvPr/>
      </p:nvGrpSpPr>
      <p:grpSpPr>
        <a:xfrm>
          <a:off x="0" y="0"/>
          <a:ext cx="0" cy="0"/>
          <a:chOff x="0" y="0"/>
          <a:chExt cx="0" cy="0"/>
        </a:xfrm>
      </p:grpSpPr>
      <p:sp>
        <p:nvSpPr>
          <p:cNvPr id="5" name="Picture Placeholder 2"/>
          <p:cNvSpPr>
            <a:spLocks noGrp="1"/>
          </p:cNvSpPr>
          <p:nvPr>
            <p:ph type="pic" sz="quarter" idx="19"/>
          </p:nvPr>
        </p:nvSpPr>
        <p:spPr>
          <a:xfrm>
            <a:off x="5207447" y="2232332"/>
            <a:ext cx="1440000" cy="1440000"/>
          </a:xfrm>
          <a:prstGeom prst="flowChartDecision">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8" name="Text Placeholder 10"/>
          <p:cNvSpPr>
            <a:spLocks noGrp="1"/>
          </p:cNvSpPr>
          <p:nvPr>
            <p:ph type="body" sz="quarter" idx="23" hasCustomPrompt="1"/>
          </p:nvPr>
        </p:nvSpPr>
        <p:spPr>
          <a:xfrm>
            <a:off x="683568" y="1639670"/>
            <a:ext cx="4176464" cy="2448272"/>
          </a:xfrm>
          <a:prstGeom prst="rect">
            <a:avLst/>
          </a:prstGeom>
        </p:spPr>
        <p:txBody>
          <a:bodyPr>
            <a:noAutofit/>
          </a:bodyPr>
          <a:lstStyle>
            <a:lvl1pPr marL="0" indent="0" algn="l">
              <a:lnSpc>
                <a:spcPct val="100000"/>
              </a:lnSpc>
              <a:spcBef>
                <a:spcPts val="1200"/>
              </a:spcBef>
              <a:buNone/>
              <a:defRPr sz="1200" b="0" baseline="0">
                <a:solidFill>
                  <a:schemeClr val="tx1">
                    <a:lumMod val="85000"/>
                    <a:lumOff val="15000"/>
                  </a:schemeClr>
                </a:solidFill>
                <a:latin typeface="Quicksand" panose="02070303000000060000" pitchFamily="18" charset="0"/>
                <a:cs typeface="Narkisim" pitchFamily="34" charset="-79"/>
              </a:defRPr>
            </a:lvl1pPr>
          </a:lstStyle>
          <a:p>
            <a:pPr lvl="0"/>
            <a:r>
              <a:rPr lang="en-US" dirty="0"/>
              <a:t>Title</a:t>
            </a:r>
          </a:p>
        </p:txBody>
      </p:sp>
      <p:sp>
        <p:nvSpPr>
          <p:cNvPr id="13" name="Picture Placeholder 2"/>
          <p:cNvSpPr>
            <a:spLocks noGrp="1"/>
          </p:cNvSpPr>
          <p:nvPr>
            <p:ph type="pic" sz="quarter" idx="24"/>
          </p:nvPr>
        </p:nvSpPr>
        <p:spPr>
          <a:xfrm>
            <a:off x="6816875" y="2232332"/>
            <a:ext cx="1440000" cy="1440000"/>
          </a:xfrm>
          <a:prstGeom prst="flowChartDecision">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4" name="Picture Placeholder 2"/>
          <p:cNvSpPr>
            <a:spLocks noGrp="1"/>
          </p:cNvSpPr>
          <p:nvPr>
            <p:ph type="pic" sz="quarter" idx="25"/>
          </p:nvPr>
        </p:nvSpPr>
        <p:spPr>
          <a:xfrm>
            <a:off x="6012160" y="1416899"/>
            <a:ext cx="1440000" cy="1440000"/>
          </a:xfrm>
          <a:prstGeom prst="flowChartDecision">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5" name="Picture Placeholder 2"/>
          <p:cNvSpPr>
            <a:spLocks noGrp="1"/>
          </p:cNvSpPr>
          <p:nvPr>
            <p:ph type="pic" sz="quarter" idx="26"/>
          </p:nvPr>
        </p:nvSpPr>
        <p:spPr>
          <a:xfrm>
            <a:off x="6020197" y="3047765"/>
            <a:ext cx="1440000" cy="1440000"/>
          </a:xfrm>
          <a:prstGeom prst="flowChartDecision">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9"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11"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250"/>
                                        <p:tgtEl>
                                          <p:spTgt spid="9">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25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50"/>
                        <p:tgtEl>
                          <p:spTgt spid="9"/>
                        </p:tgtEl>
                      </p:cBhvr>
                    </p:animEffect>
                  </p:childTnLst>
                </p:cTn>
              </p:par>
            </p:tnLst>
          </p:tmpl>
        </p:tmplLst>
      </p:bldP>
      <p:bldP spid="1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4_Pictures_and_Text">
    <p:spTree>
      <p:nvGrpSpPr>
        <p:cNvPr id="1" name=""/>
        <p:cNvGrpSpPr/>
        <p:nvPr/>
      </p:nvGrpSpPr>
      <p:grpSpPr>
        <a:xfrm>
          <a:off x="0" y="0"/>
          <a:ext cx="0" cy="0"/>
          <a:chOff x="0" y="0"/>
          <a:chExt cx="0" cy="0"/>
        </a:xfrm>
      </p:grpSpPr>
      <p:sp>
        <p:nvSpPr>
          <p:cNvPr id="7" name="Picture Placeholder 9"/>
          <p:cNvSpPr>
            <a:spLocks noGrp="1"/>
          </p:cNvSpPr>
          <p:nvPr>
            <p:ph type="pic" sz="quarter" idx="25"/>
          </p:nvPr>
        </p:nvSpPr>
        <p:spPr>
          <a:xfrm>
            <a:off x="552721" y="1509409"/>
            <a:ext cx="2095172" cy="143265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a:normAutofit/>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18" name="Text Placeholder 8"/>
          <p:cNvSpPr>
            <a:spLocks noGrp="1"/>
          </p:cNvSpPr>
          <p:nvPr>
            <p:ph type="body" sz="quarter" idx="28"/>
          </p:nvPr>
        </p:nvSpPr>
        <p:spPr>
          <a:xfrm>
            <a:off x="4860032" y="1965819"/>
            <a:ext cx="2808312" cy="2295810"/>
          </a:xfrm>
          <a:prstGeom prst="rect">
            <a:avLst/>
          </a:prstGeom>
        </p:spPr>
        <p:txBody>
          <a:bodyPr>
            <a:normAutofit/>
          </a:bodyPr>
          <a:lstStyle>
            <a:lvl1pPr marL="0" indent="0">
              <a:lnSpc>
                <a:spcPct val="90000"/>
              </a:lnSpc>
              <a:spcBef>
                <a:spcPts val="600"/>
              </a:spcBef>
              <a:buNone/>
              <a:defRPr sz="1100">
                <a:solidFill>
                  <a:schemeClr val="tx1">
                    <a:lumMod val="95000"/>
                    <a:lumOff val="5000"/>
                  </a:schemeClr>
                </a:solidFill>
                <a:latin typeface="Quicksand" panose="02070303000000060000" pitchFamily="18" charset="0"/>
              </a:defRPr>
            </a:lvl1pPr>
          </a:lstStyle>
          <a:p>
            <a:pPr lvl="0"/>
            <a:endParaRPr lang="en-US" dirty="0"/>
          </a:p>
        </p:txBody>
      </p:sp>
      <p:sp>
        <p:nvSpPr>
          <p:cNvPr id="11" name="Picture Placeholder 9"/>
          <p:cNvSpPr>
            <a:spLocks noGrp="1"/>
          </p:cNvSpPr>
          <p:nvPr>
            <p:ph type="pic" sz="quarter" idx="29"/>
          </p:nvPr>
        </p:nvSpPr>
        <p:spPr>
          <a:xfrm>
            <a:off x="2227211" y="1509409"/>
            <a:ext cx="2095172" cy="143265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a:normAutofit/>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14" name="Text Placeholder 8"/>
          <p:cNvSpPr>
            <a:spLocks noGrp="1"/>
          </p:cNvSpPr>
          <p:nvPr>
            <p:ph type="body" sz="quarter" idx="18"/>
          </p:nvPr>
        </p:nvSpPr>
        <p:spPr>
          <a:xfrm>
            <a:off x="4860032" y="1531138"/>
            <a:ext cx="2808312" cy="432048"/>
          </a:xfrm>
          <a:prstGeom prst="rect">
            <a:avLst/>
          </a:prstGeom>
          <a:noFill/>
        </p:spPr>
        <p:txBody>
          <a:bodyPr>
            <a:normAutofit/>
          </a:bodyPr>
          <a:lstStyle>
            <a:lvl1pPr marL="0" indent="0">
              <a:lnSpc>
                <a:spcPct val="90000"/>
              </a:lnSpc>
              <a:spcBef>
                <a:spcPts val="1200"/>
              </a:spcBef>
              <a:buNone/>
              <a:defRPr sz="1500" b="1">
                <a:solidFill>
                  <a:schemeClr val="accent3">
                    <a:lumMod val="50000"/>
                  </a:schemeClr>
                </a:solidFill>
                <a:latin typeface="Quicksand" panose="02070303000000060000" pitchFamily="18" charset="0"/>
              </a:defRPr>
            </a:lvl1pPr>
          </a:lstStyle>
          <a:p>
            <a:pPr lvl="0"/>
            <a:endParaRPr lang="en-US" dirty="0"/>
          </a:p>
        </p:txBody>
      </p:sp>
      <p:sp>
        <p:nvSpPr>
          <p:cNvPr id="12"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15"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
        <p:nvSpPr>
          <p:cNvPr id="16" name="Picture Placeholder 9"/>
          <p:cNvSpPr>
            <a:spLocks noGrp="1"/>
          </p:cNvSpPr>
          <p:nvPr>
            <p:ph type="pic" sz="quarter" idx="30"/>
          </p:nvPr>
        </p:nvSpPr>
        <p:spPr>
          <a:xfrm>
            <a:off x="552721" y="2942059"/>
            <a:ext cx="2095172" cy="143265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a:normAutofit/>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17" name="Picture Placeholder 9"/>
          <p:cNvSpPr>
            <a:spLocks noGrp="1"/>
          </p:cNvSpPr>
          <p:nvPr>
            <p:ph type="pic" sz="quarter" idx="31"/>
          </p:nvPr>
        </p:nvSpPr>
        <p:spPr>
          <a:xfrm>
            <a:off x="2227211" y="2942059"/>
            <a:ext cx="2095172" cy="143265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a:normAutofit/>
          </a:bodyPr>
          <a:lstStyle>
            <a:lvl1pPr marL="0" indent="0" algn="ctr">
              <a:buNone/>
              <a:defRPr sz="1200">
                <a:solidFill>
                  <a:srgbClr val="1C1306"/>
                </a:solidFill>
                <a:latin typeface="Quicksand" panose="02070303000000060000" pitchFamily="18" charset="0"/>
              </a:defRPr>
            </a:lvl1pPr>
          </a:lstStyle>
          <a:p>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childTnLst>
                          </p:cTn>
                        </p:par>
                        <p:par>
                          <p:cTn id="24" fill="hold">
                            <p:stCondLst>
                              <p:cond delay="125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5" grpId="0"/>
      <p:bldP spid="16" grpId="0"/>
      <p:bldP spid="1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2">
    <p:spTree>
      <p:nvGrpSpPr>
        <p:cNvPr id="1" name=""/>
        <p:cNvGrpSpPr/>
        <p:nvPr/>
      </p:nvGrpSpPr>
      <p:grpSpPr>
        <a:xfrm>
          <a:off x="0" y="0"/>
          <a:ext cx="0" cy="0"/>
          <a:chOff x="0" y="0"/>
          <a:chExt cx="0" cy="0"/>
        </a:xfrm>
      </p:grpSpPr>
      <p:sp>
        <p:nvSpPr>
          <p:cNvPr id="4" name="Picture Placeholder 2"/>
          <p:cNvSpPr>
            <a:spLocks noGrp="1"/>
          </p:cNvSpPr>
          <p:nvPr>
            <p:ph type="pic" sz="quarter" idx="25"/>
          </p:nvPr>
        </p:nvSpPr>
        <p:spPr>
          <a:xfrm>
            <a:off x="0" y="0"/>
            <a:ext cx="9144000" cy="5143500"/>
          </a:xfrm>
          <a:prstGeom prst="rect">
            <a:avLst/>
          </a:prstGeom>
          <a:effectLst/>
        </p:spPr>
        <p:txBody>
          <a:bodyPr anchor="t">
            <a:normAutofit/>
          </a:bodyPr>
          <a:lstStyle>
            <a:lvl1pPr marL="0" indent="0" algn="l">
              <a:buNone/>
              <a:defRPr sz="1200">
                <a:solidFill>
                  <a:schemeClr val="bg1"/>
                </a:solidFill>
                <a:latin typeface="Quicksand" panose="02070303000000060000" pitchFamily="18" charset="0"/>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7" name="Text Placeholder 10"/>
          <p:cNvSpPr>
            <a:spLocks noGrp="1"/>
          </p:cNvSpPr>
          <p:nvPr>
            <p:ph type="body" sz="quarter" idx="17" hasCustomPrompt="1"/>
          </p:nvPr>
        </p:nvSpPr>
        <p:spPr>
          <a:xfrm>
            <a:off x="251520" y="3581575"/>
            <a:ext cx="4282395" cy="214313"/>
          </a:xfrm>
          <a:prstGeom prst="rect">
            <a:avLst/>
          </a:prstGeom>
          <a:noFill/>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PowerPoint Template</a:t>
            </a:r>
            <a:endParaRPr lang="en-US" dirty="0"/>
          </a:p>
        </p:txBody>
      </p:sp>
      <p:sp>
        <p:nvSpPr>
          <p:cNvPr id="8" name="Title 1"/>
          <p:cNvSpPr>
            <a:spLocks noGrp="1"/>
          </p:cNvSpPr>
          <p:nvPr>
            <p:ph type="ctrTitle" hasCustomPrompt="1"/>
          </p:nvPr>
        </p:nvSpPr>
        <p:spPr>
          <a:xfrm>
            <a:off x="251520" y="3075806"/>
            <a:ext cx="4282395" cy="553998"/>
          </a:xfrm>
          <a:prstGeom prst="rect">
            <a:avLst/>
          </a:prstGeom>
          <a:noFill/>
        </p:spPr>
        <p:txBody>
          <a:bodyPr wrap="square" tIns="0" bIns="0" anchor="t" anchorCtr="0">
            <a:spAutoFit/>
          </a:bodyPr>
          <a:lstStyle>
            <a:lvl1pPr algn="l">
              <a:defRPr sz="3600" b="0" cap="none" normalizeH="0" baseline="0">
                <a:solidFill>
                  <a:schemeClr val="accent3"/>
                </a:solidFill>
                <a:latin typeface="+mj-lt"/>
                <a:ea typeface="Gulim" pitchFamily="34" charset="-127"/>
                <a:cs typeface="Arial" pitchFamily="34" charset="0"/>
              </a:defRPr>
            </a:lvl1pPr>
          </a:lstStyle>
          <a:p>
            <a:r>
              <a:rPr lang="id-ID" dirty="0"/>
              <a:t>Title</a:t>
            </a:r>
            <a:endParaRPr lang="en-US" dirty="0"/>
          </a:p>
        </p:txBody>
      </p:sp>
      <p:pic>
        <p:nvPicPr>
          <p:cNvPr id="5" name="Picture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9922"/>
          <a:stretch/>
        </p:blipFill>
        <p:spPr>
          <a:xfrm>
            <a:off x="-36512" y="-308570"/>
            <a:ext cx="936104" cy="5544616"/>
          </a:xfrm>
          <a:prstGeom prst="rect">
            <a:avLst/>
          </a:prstGeom>
          <a:effectLst/>
        </p:spPr>
      </p:pic>
      <p:pic>
        <p:nvPicPr>
          <p:cNvPr id="6" name="Picture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r="8084"/>
          <a:stretch/>
        </p:blipFill>
        <p:spPr>
          <a:xfrm>
            <a:off x="714381" y="-308570"/>
            <a:ext cx="8538139" cy="5544616"/>
          </a:xfrm>
          <a:prstGeom prst="rect">
            <a:avLst/>
          </a:prstGeom>
        </p:spPr>
      </p:pic>
    </p:spTree>
    <p:extLst>
      <p:ext uri="{BB962C8B-B14F-4D97-AF65-F5344CB8AC3E}">
        <p14:creationId xmlns:p14="http://schemas.microsoft.com/office/powerpoint/2010/main" val="34488936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9_Main_Text_and_Picture">
    <p:spTree>
      <p:nvGrpSpPr>
        <p:cNvPr id="1" name=""/>
        <p:cNvGrpSpPr/>
        <p:nvPr/>
      </p:nvGrpSpPr>
      <p:grpSpPr>
        <a:xfrm>
          <a:off x="0" y="0"/>
          <a:ext cx="0" cy="0"/>
          <a:chOff x="0" y="0"/>
          <a:chExt cx="0" cy="0"/>
        </a:xfrm>
      </p:grpSpPr>
      <p:sp>
        <p:nvSpPr>
          <p:cNvPr id="7" name="Picture Placeholder 9"/>
          <p:cNvSpPr>
            <a:spLocks noGrp="1"/>
          </p:cNvSpPr>
          <p:nvPr>
            <p:ph type="pic" sz="quarter" idx="25"/>
          </p:nvPr>
        </p:nvSpPr>
        <p:spPr>
          <a:xfrm>
            <a:off x="1998105" y="0"/>
            <a:ext cx="7145897" cy="5143500"/>
          </a:xfrm>
          <a:custGeom>
            <a:avLst/>
            <a:gdLst>
              <a:gd name="connsiteX0" fmla="*/ 0 w 9146147"/>
              <a:gd name="connsiteY0" fmla="*/ 0 h 5143500"/>
              <a:gd name="connsiteX1" fmla="*/ 9146147 w 9146147"/>
              <a:gd name="connsiteY1" fmla="*/ 0 h 5143500"/>
              <a:gd name="connsiteX2" fmla="*/ 9146147 w 9146147"/>
              <a:gd name="connsiteY2" fmla="*/ 5143500 h 5143500"/>
              <a:gd name="connsiteX3" fmla="*/ 0 w 9146147"/>
              <a:gd name="connsiteY3" fmla="*/ 5143500 h 5143500"/>
              <a:gd name="connsiteX4" fmla="*/ 0 w 9146147"/>
              <a:gd name="connsiteY4" fmla="*/ 0 h 5143500"/>
              <a:gd name="connsiteX0" fmla="*/ 4781550 w 9146147"/>
              <a:gd name="connsiteY0" fmla="*/ 0 h 5143500"/>
              <a:gd name="connsiteX1" fmla="*/ 9146147 w 9146147"/>
              <a:gd name="connsiteY1" fmla="*/ 0 h 5143500"/>
              <a:gd name="connsiteX2" fmla="*/ 9146147 w 9146147"/>
              <a:gd name="connsiteY2" fmla="*/ 5143500 h 5143500"/>
              <a:gd name="connsiteX3" fmla="*/ 0 w 9146147"/>
              <a:gd name="connsiteY3" fmla="*/ 5143500 h 5143500"/>
              <a:gd name="connsiteX4" fmla="*/ 4781550 w 9146147"/>
              <a:gd name="connsiteY4" fmla="*/ 0 h 5143500"/>
              <a:gd name="connsiteX0" fmla="*/ 2076450 w 6441047"/>
              <a:gd name="connsiteY0" fmla="*/ 0 h 5143500"/>
              <a:gd name="connsiteX1" fmla="*/ 6441047 w 6441047"/>
              <a:gd name="connsiteY1" fmla="*/ 0 h 5143500"/>
              <a:gd name="connsiteX2" fmla="*/ 6441047 w 6441047"/>
              <a:gd name="connsiteY2" fmla="*/ 5143500 h 5143500"/>
              <a:gd name="connsiteX3" fmla="*/ 0 w 6441047"/>
              <a:gd name="connsiteY3" fmla="*/ 5143500 h 5143500"/>
              <a:gd name="connsiteX4" fmla="*/ 2076450 w 6441047"/>
              <a:gd name="connsiteY4" fmla="*/ 0 h 5143500"/>
              <a:gd name="connsiteX0" fmla="*/ 1762125 w 6441047"/>
              <a:gd name="connsiteY0" fmla="*/ 9525 h 5143500"/>
              <a:gd name="connsiteX1" fmla="*/ 6441047 w 6441047"/>
              <a:gd name="connsiteY1" fmla="*/ 0 h 5143500"/>
              <a:gd name="connsiteX2" fmla="*/ 6441047 w 6441047"/>
              <a:gd name="connsiteY2" fmla="*/ 5143500 h 5143500"/>
              <a:gd name="connsiteX3" fmla="*/ 0 w 6441047"/>
              <a:gd name="connsiteY3" fmla="*/ 5143500 h 5143500"/>
              <a:gd name="connsiteX4" fmla="*/ 1762125 w 6441047"/>
              <a:gd name="connsiteY4" fmla="*/ 9525 h 5143500"/>
              <a:gd name="connsiteX0" fmla="*/ 2409825 w 7088747"/>
              <a:gd name="connsiteY0" fmla="*/ 9525 h 5153025"/>
              <a:gd name="connsiteX1" fmla="*/ 7088747 w 7088747"/>
              <a:gd name="connsiteY1" fmla="*/ 0 h 5153025"/>
              <a:gd name="connsiteX2" fmla="*/ 7088747 w 7088747"/>
              <a:gd name="connsiteY2" fmla="*/ 5143500 h 5153025"/>
              <a:gd name="connsiteX3" fmla="*/ 0 w 7088747"/>
              <a:gd name="connsiteY3" fmla="*/ 5153025 h 5153025"/>
              <a:gd name="connsiteX4" fmla="*/ 2409825 w 7088747"/>
              <a:gd name="connsiteY4" fmla="*/ 9525 h 5153025"/>
              <a:gd name="connsiteX0" fmla="*/ 2209800 w 7088747"/>
              <a:gd name="connsiteY0" fmla="*/ 9525 h 5153025"/>
              <a:gd name="connsiteX1" fmla="*/ 7088747 w 7088747"/>
              <a:gd name="connsiteY1" fmla="*/ 0 h 5153025"/>
              <a:gd name="connsiteX2" fmla="*/ 7088747 w 7088747"/>
              <a:gd name="connsiteY2" fmla="*/ 5143500 h 5153025"/>
              <a:gd name="connsiteX3" fmla="*/ 0 w 7088747"/>
              <a:gd name="connsiteY3" fmla="*/ 5153025 h 5153025"/>
              <a:gd name="connsiteX4" fmla="*/ 2209800 w 7088747"/>
              <a:gd name="connsiteY4" fmla="*/ 9525 h 5153025"/>
              <a:gd name="connsiteX0" fmla="*/ 2209800 w 7088747"/>
              <a:gd name="connsiteY0" fmla="*/ 0 h 5153025"/>
              <a:gd name="connsiteX1" fmla="*/ 7088747 w 7088747"/>
              <a:gd name="connsiteY1" fmla="*/ 0 h 5153025"/>
              <a:gd name="connsiteX2" fmla="*/ 7088747 w 7088747"/>
              <a:gd name="connsiteY2" fmla="*/ 5143500 h 5153025"/>
              <a:gd name="connsiteX3" fmla="*/ 0 w 7088747"/>
              <a:gd name="connsiteY3" fmla="*/ 5153025 h 5153025"/>
              <a:gd name="connsiteX4" fmla="*/ 2209800 w 7088747"/>
              <a:gd name="connsiteY4" fmla="*/ 0 h 5153025"/>
              <a:gd name="connsiteX0" fmla="*/ 2266950 w 7145897"/>
              <a:gd name="connsiteY0" fmla="*/ 0 h 5143500"/>
              <a:gd name="connsiteX1" fmla="*/ 7145897 w 7145897"/>
              <a:gd name="connsiteY1" fmla="*/ 0 h 5143500"/>
              <a:gd name="connsiteX2" fmla="*/ 7145897 w 7145897"/>
              <a:gd name="connsiteY2" fmla="*/ 5143500 h 5143500"/>
              <a:gd name="connsiteX3" fmla="*/ 0 w 7145897"/>
              <a:gd name="connsiteY3" fmla="*/ 5143500 h 5143500"/>
              <a:gd name="connsiteX4" fmla="*/ 2266950 w 714589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5897" h="5143500">
                <a:moveTo>
                  <a:pt x="2266950" y="0"/>
                </a:moveTo>
                <a:lnTo>
                  <a:pt x="7145897" y="0"/>
                </a:lnTo>
                <a:lnTo>
                  <a:pt x="7145897" y="5143500"/>
                </a:lnTo>
                <a:lnTo>
                  <a:pt x="0" y="5143500"/>
                </a:lnTo>
                <a:lnTo>
                  <a:pt x="2266950" y="0"/>
                </a:lnTo>
                <a:close/>
              </a:path>
            </a:pathLst>
          </a:custGeom>
          <a:noFill/>
          <a:ln>
            <a:noFill/>
          </a:ln>
          <a:effectLst/>
        </p:spPr>
        <p:style>
          <a:lnRef idx="1">
            <a:schemeClr val="accent2"/>
          </a:lnRef>
          <a:fillRef idx="3">
            <a:schemeClr val="accent2"/>
          </a:fillRef>
          <a:effectRef idx="2">
            <a:schemeClr val="accent2"/>
          </a:effectRef>
          <a:fontRef idx="none"/>
        </p:style>
        <p:txBody>
          <a:bodyPr>
            <a:normAutofit/>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3" name="Flowchart: Manual Input 2"/>
          <p:cNvSpPr/>
          <p:nvPr userDrawn="1"/>
        </p:nvSpPr>
        <p:spPr>
          <a:xfrm rot="16200000" flipV="1">
            <a:off x="-518499" y="528025"/>
            <a:ext cx="5143500" cy="41065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9 w 10000"/>
              <a:gd name="connsiteY0" fmla="*/ 5122 h 10000"/>
              <a:gd name="connsiteX1" fmla="*/ 10000 w 10000"/>
              <a:gd name="connsiteY1" fmla="*/ 0 h 10000"/>
              <a:gd name="connsiteX2" fmla="*/ 10000 w 10000"/>
              <a:gd name="connsiteY2" fmla="*/ 10000 h 10000"/>
              <a:gd name="connsiteX3" fmla="*/ 0 w 10000"/>
              <a:gd name="connsiteY3" fmla="*/ 10000 h 10000"/>
              <a:gd name="connsiteX4" fmla="*/ 19 w 10000"/>
              <a:gd name="connsiteY4" fmla="*/ 5122 h 10000"/>
              <a:gd name="connsiteX0" fmla="*/ 19 w 10000"/>
              <a:gd name="connsiteY0" fmla="*/ 6089 h 10967"/>
              <a:gd name="connsiteX1" fmla="*/ 10000 w 10000"/>
              <a:gd name="connsiteY1" fmla="*/ 0 h 10967"/>
              <a:gd name="connsiteX2" fmla="*/ 10000 w 10000"/>
              <a:gd name="connsiteY2" fmla="*/ 10967 h 10967"/>
              <a:gd name="connsiteX3" fmla="*/ 0 w 10000"/>
              <a:gd name="connsiteY3" fmla="*/ 10967 h 10967"/>
              <a:gd name="connsiteX4" fmla="*/ 19 w 10000"/>
              <a:gd name="connsiteY4" fmla="*/ 6089 h 10967"/>
              <a:gd name="connsiteX0" fmla="*/ 19 w 10000"/>
              <a:gd name="connsiteY0" fmla="*/ 6089 h 10967"/>
              <a:gd name="connsiteX1" fmla="*/ 10000 w 10000"/>
              <a:gd name="connsiteY1" fmla="*/ 0 h 10967"/>
              <a:gd name="connsiteX2" fmla="*/ 10000 w 10000"/>
              <a:gd name="connsiteY2" fmla="*/ 10967 h 10967"/>
              <a:gd name="connsiteX3" fmla="*/ 0 w 10000"/>
              <a:gd name="connsiteY3" fmla="*/ 10967 h 10967"/>
              <a:gd name="connsiteX4" fmla="*/ 19 w 10000"/>
              <a:gd name="connsiteY4" fmla="*/ 6089 h 1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967">
                <a:moveTo>
                  <a:pt x="19" y="6089"/>
                </a:moveTo>
                <a:lnTo>
                  <a:pt x="10000" y="0"/>
                </a:lnTo>
                <a:lnTo>
                  <a:pt x="10000" y="10967"/>
                </a:lnTo>
                <a:lnTo>
                  <a:pt x="0" y="10967"/>
                </a:lnTo>
                <a:cubicBezTo>
                  <a:pt x="6" y="9341"/>
                  <a:pt x="13" y="7715"/>
                  <a:pt x="19" y="6089"/>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latin typeface="Quicksand" panose="02070303000000060000" pitchFamily="18" charset="0"/>
            </a:endParaRPr>
          </a:p>
        </p:txBody>
      </p:sp>
      <p:sp>
        <p:nvSpPr>
          <p:cNvPr id="17" name="Title 1"/>
          <p:cNvSpPr>
            <a:spLocks noGrp="1"/>
          </p:cNvSpPr>
          <p:nvPr>
            <p:ph type="title" hasCustomPrompt="1"/>
          </p:nvPr>
        </p:nvSpPr>
        <p:spPr>
          <a:xfrm>
            <a:off x="107505" y="987575"/>
            <a:ext cx="2160240" cy="2808313"/>
          </a:xfrm>
          <a:prstGeom prst="rect">
            <a:avLst/>
          </a:prstGeom>
          <a:noFill/>
        </p:spPr>
        <p:txBody>
          <a:bodyPr/>
          <a:lstStyle>
            <a:lvl1pPr algn="l">
              <a:defRPr sz="2800">
                <a:solidFill>
                  <a:srgbClr val="FFFDF7"/>
                </a:solidFill>
                <a:latin typeface="Caviar Dreams" panose="020B0402020204020504" pitchFamily="34" charset="0"/>
              </a:defRPr>
            </a:lvl1pPr>
          </a:lstStyle>
          <a:p>
            <a:r>
              <a:rPr lang="id-ID" dirty="0"/>
              <a:t>Title</a:t>
            </a:r>
          </a:p>
        </p:txBody>
      </p:sp>
    </p:spTree>
    <p:extLst>
      <p:ext uri="{BB962C8B-B14F-4D97-AF65-F5344CB8AC3E}">
        <p14:creationId xmlns:p14="http://schemas.microsoft.com/office/powerpoint/2010/main" val="926500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Portofolio">
    <p:spTree>
      <p:nvGrpSpPr>
        <p:cNvPr id="1" name=""/>
        <p:cNvGrpSpPr/>
        <p:nvPr/>
      </p:nvGrpSpPr>
      <p:grpSpPr>
        <a:xfrm>
          <a:off x="0" y="0"/>
          <a:ext cx="0" cy="0"/>
          <a:chOff x="0" y="0"/>
          <a:chExt cx="0" cy="0"/>
        </a:xfrm>
      </p:grpSpPr>
      <p:sp>
        <p:nvSpPr>
          <p:cNvPr id="4" name="Picture Placeholder 2"/>
          <p:cNvSpPr>
            <a:spLocks noGrp="1"/>
          </p:cNvSpPr>
          <p:nvPr>
            <p:ph type="pic" sz="quarter" idx="19"/>
          </p:nvPr>
        </p:nvSpPr>
        <p:spPr>
          <a:xfrm>
            <a:off x="688368" y="1414875"/>
            <a:ext cx="1440000" cy="1440000"/>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5" name="Text Placeholder 10"/>
          <p:cNvSpPr>
            <a:spLocks noGrp="1"/>
          </p:cNvSpPr>
          <p:nvPr>
            <p:ph type="body" sz="quarter" idx="20" hasCustomPrompt="1"/>
          </p:nvPr>
        </p:nvSpPr>
        <p:spPr>
          <a:xfrm>
            <a:off x="689248" y="3761085"/>
            <a:ext cx="7196000" cy="792088"/>
          </a:xfrm>
          <a:prstGeom prst="rect">
            <a:avLst/>
          </a:prstGeom>
        </p:spPr>
        <p:txBody>
          <a:bodyPr>
            <a:noAutofit/>
          </a:bodyPr>
          <a:lstStyle>
            <a:lvl1pPr marL="0" indent="0" algn="l">
              <a:lnSpc>
                <a:spcPct val="100000"/>
              </a:lnSpc>
              <a:spcBef>
                <a:spcPts val="1200"/>
              </a:spcBef>
              <a:buNone/>
              <a:defRPr sz="1200" b="0" baseline="0">
                <a:solidFill>
                  <a:schemeClr val="tx1">
                    <a:lumMod val="95000"/>
                    <a:lumOff val="5000"/>
                  </a:schemeClr>
                </a:solidFill>
                <a:latin typeface="Quicksand" panose="02070303000000060000" pitchFamily="18" charset="0"/>
                <a:cs typeface="Narkisim" pitchFamily="34" charset="-79"/>
              </a:defRPr>
            </a:lvl1pPr>
          </a:lstStyle>
          <a:p>
            <a:pPr lvl="0"/>
            <a:r>
              <a:rPr lang="en-US" dirty="0"/>
              <a:t>Title</a:t>
            </a:r>
          </a:p>
        </p:txBody>
      </p:sp>
      <p:sp>
        <p:nvSpPr>
          <p:cNvPr id="16" name="Text Placeholder 10"/>
          <p:cNvSpPr>
            <a:spLocks noGrp="1"/>
          </p:cNvSpPr>
          <p:nvPr>
            <p:ph type="body" sz="quarter" idx="41" hasCustomPrompt="1"/>
          </p:nvPr>
        </p:nvSpPr>
        <p:spPr>
          <a:xfrm>
            <a:off x="680483" y="3435846"/>
            <a:ext cx="7196000" cy="289254"/>
          </a:xfrm>
          <a:prstGeom prst="rect">
            <a:avLst/>
          </a:prstGeom>
        </p:spPr>
        <p:txBody>
          <a:bodyPr>
            <a:noAutofit/>
          </a:bodyPr>
          <a:lstStyle>
            <a:lvl1pPr marL="0" indent="0" algn="l">
              <a:lnSpc>
                <a:spcPct val="100000"/>
              </a:lnSpc>
              <a:spcBef>
                <a:spcPts val="1200"/>
              </a:spcBef>
              <a:buNone/>
              <a:defRPr sz="1400" b="1" baseline="0">
                <a:solidFill>
                  <a:schemeClr val="tx1">
                    <a:lumMod val="95000"/>
                    <a:lumOff val="5000"/>
                  </a:schemeClr>
                </a:solidFill>
                <a:latin typeface="Quicksand" panose="02070303000000060000" pitchFamily="18" charset="0"/>
                <a:cs typeface="Narkisim" pitchFamily="34" charset="-79"/>
              </a:defRPr>
            </a:lvl1pPr>
          </a:lstStyle>
          <a:p>
            <a:pPr lvl="0"/>
            <a:r>
              <a:rPr lang="en-US" dirty="0"/>
              <a:t>Title</a:t>
            </a:r>
          </a:p>
        </p:txBody>
      </p:sp>
      <p:sp>
        <p:nvSpPr>
          <p:cNvPr id="19"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20"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
        <p:nvSpPr>
          <p:cNvPr id="21" name="Picture Placeholder 2"/>
          <p:cNvSpPr>
            <a:spLocks noGrp="1"/>
          </p:cNvSpPr>
          <p:nvPr>
            <p:ph type="pic" sz="quarter" idx="42"/>
          </p:nvPr>
        </p:nvSpPr>
        <p:spPr>
          <a:xfrm>
            <a:off x="2128368" y="1414875"/>
            <a:ext cx="1440000" cy="1440000"/>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22" name="Picture Placeholder 2"/>
          <p:cNvSpPr>
            <a:spLocks noGrp="1"/>
          </p:cNvSpPr>
          <p:nvPr>
            <p:ph type="pic" sz="quarter" idx="43"/>
          </p:nvPr>
        </p:nvSpPr>
        <p:spPr>
          <a:xfrm>
            <a:off x="3563968" y="1414875"/>
            <a:ext cx="1440000" cy="1440000"/>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23" name="Picture Placeholder 2"/>
          <p:cNvSpPr>
            <a:spLocks noGrp="1"/>
          </p:cNvSpPr>
          <p:nvPr>
            <p:ph type="pic" sz="quarter" idx="44"/>
          </p:nvPr>
        </p:nvSpPr>
        <p:spPr>
          <a:xfrm>
            <a:off x="5003968" y="1414875"/>
            <a:ext cx="1440000" cy="1440000"/>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24" name="Picture Placeholder 2"/>
          <p:cNvSpPr>
            <a:spLocks noGrp="1"/>
          </p:cNvSpPr>
          <p:nvPr>
            <p:ph type="pic" sz="quarter" idx="45"/>
          </p:nvPr>
        </p:nvSpPr>
        <p:spPr>
          <a:xfrm>
            <a:off x="6439568" y="1406491"/>
            <a:ext cx="1440000" cy="1440000"/>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
                                        <p:tgtEl>
                                          <p:spTgt spid="2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left)">
                                      <p:cBhvr>
                                        <p:cTn id="11" dur="250"/>
                                        <p:tgtEl>
                                          <p:spTgt spid="19">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50"/>
                                        <p:tgtEl>
                                          <p:spTgt spid="21"/>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50"/>
                                        <p:tgtEl>
                                          <p:spTgt spid="22"/>
                                        </p:tgtEl>
                                      </p:cBhvr>
                                    </p:animEffect>
                                  </p:childTnLst>
                                </p:cTn>
                              </p:par>
                            </p:childTnLst>
                          </p:cTn>
                        </p:par>
                        <p:par>
                          <p:cTn id="24" fill="hold">
                            <p:stCondLst>
                              <p:cond delay="125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250"/>
                        <p:tgtEl>
                          <p:spTgt spid="19"/>
                        </p:tgtEl>
                      </p:cBhvr>
                    </p:animEffect>
                  </p:childTnLst>
                </p:cTn>
              </p:par>
            </p:tnLst>
          </p:tmpl>
        </p:tmplLst>
      </p:bldP>
      <p:bldP spid="20" grpId="0"/>
      <p:bldP spid="21" grpId="0"/>
      <p:bldP spid="22" grpId="0"/>
      <p:bldP spid="23" grpId="0"/>
      <p:bldP spid="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Picture_and_text">
    <p:spTree>
      <p:nvGrpSpPr>
        <p:cNvPr id="1" name=""/>
        <p:cNvGrpSpPr/>
        <p:nvPr/>
      </p:nvGrpSpPr>
      <p:grpSpPr>
        <a:xfrm>
          <a:off x="0" y="0"/>
          <a:ext cx="0" cy="0"/>
          <a:chOff x="0" y="0"/>
          <a:chExt cx="0" cy="0"/>
        </a:xfrm>
      </p:grpSpPr>
      <p:sp>
        <p:nvSpPr>
          <p:cNvPr id="4" name="Picture Placeholder 2"/>
          <p:cNvSpPr>
            <a:spLocks noGrp="1"/>
          </p:cNvSpPr>
          <p:nvPr>
            <p:ph type="pic" sz="quarter" idx="19"/>
          </p:nvPr>
        </p:nvSpPr>
        <p:spPr>
          <a:xfrm>
            <a:off x="6813551" y="1347614"/>
            <a:ext cx="1981200" cy="2532054"/>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latin typeface="Quicksand" panose="02070303000000060000" pitchFamily="18" charset="0"/>
              </a:defRPr>
            </a:lvl1pPr>
          </a:lstStyle>
          <a:p>
            <a:endParaRPr lang="en-US" dirty="0"/>
          </a:p>
        </p:txBody>
      </p:sp>
      <p:sp>
        <p:nvSpPr>
          <p:cNvPr id="3" name="Picture Placeholder 2"/>
          <p:cNvSpPr>
            <a:spLocks noGrp="1"/>
          </p:cNvSpPr>
          <p:nvPr>
            <p:ph type="pic" sz="quarter" idx="18"/>
          </p:nvPr>
        </p:nvSpPr>
        <p:spPr>
          <a:xfrm>
            <a:off x="460375" y="1347616"/>
            <a:ext cx="1981200" cy="2517399"/>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latin typeface="Quicksand" panose="02070303000000060000" pitchFamily="18" charset="0"/>
              </a:defRPr>
            </a:lvl1pPr>
          </a:lstStyle>
          <a:p>
            <a:endParaRPr lang="en-US" dirty="0"/>
          </a:p>
        </p:txBody>
      </p:sp>
      <p:sp>
        <p:nvSpPr>
          <p:cNvPr id="5" name="Picture Placeholder 2"/>
          <p:cNvSpPr>
            <a:spLocks noGrp="1"/>
          </p:cNvSpPr>
          <p:nvPr>
            <p:ph type="pic" sz="quarter" idx="20"/>
          </p:nvPr>
        </p:nvSpPr>
        <p:spPr>
          <a:xfrm>
            <a:off x="4695825" y="1347614"/>
            <a:ext cx="1981200" cy="2532054"/>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latin typeface="Quicksand" panose="02070303000000060000" pitchFamily="18" charset="0"/>
              </a:defRPr>
            </a:lvl1pPr>
          </a:lstStyle>
          <a:p>
            <a:endParaRPr lang="en-US" dirty="0"/>
          </a:p>
        </p:txBody>
      </p:sp>
      <p:sp>
        <p:nvSpPr>
          <p:cNvPr id="6" name="Picture Placeholder 2"/>
          <p:cNvSpPr>
            <a:spLocks noGrp="1"/>
          </p:cNvSpPr>
          <p:nvPr>
            <p:ph type="pic" sz="quarter" idx="21"/>
          </p:nvPr>
        </p:nvSpPr>
        <p:spPr>
          <a:xfrm>
            <a:off x="2578100" y="1347614"/>
            <a:ext cx="1981200" cy="2532054"/>
          </a:xfrm>
          <a:prstGeom prst="rect">
            <a:avLst/>
          </a:prstGeom>
          <a:ln w="38100">
            <a:noFill/>
          </a:ln>
          <a:effectLst>
            <a:outerShdw blurRad="63500" sx="102000" sy="102000" algn="ctr" rotWithShape="0">
              <a:prstClr val="black">
                <a:alpha val="40000"/>
              </a:prstClr>
            </a:outerShdw>
          </a:effectLst>
        </p:spPr>
        <p:txBody>
          <a:bodyPr>
            <a:normAutofit/>
          </a:bodyPr>
          <a:lstStyle>
            <a:lvl1pPr marL="0" indent="0">
              <a:buNone/>
              <a:defRPr sz="1400">
                <a:latin typeface="Quicksand" panose="02070303000000060000" pitchFamily="18" charset="0"/>
              </a:defRPr>
            </a:lvl1pPr>
          </a:lstStyle>
          <a:p>
            <a:endParaRPr lang="en-US" dirty="0"/>
          </a:p>
        </p:txBody>
      </p:sp>
      <p:sp>
        <p:nvSpPr>
          <p:cNvPr id="8" name="Text Placeholder 10"/>
          <p:cNvSpPr>
            <a:spLocks noGrp="1"/>
          </p:cNvSpPr>
          <p:nvPr>
            <p:ph type="body" sz="quarter" idx="23" hasCustomPrompt="1"/>
          </p:nvPr>
        </p:nvSpPr>
        <p:spPr>
          <a:xfrm>
            <a:off x="457200" y="4199826"/>
            <a:ext cx="1981200" cy="377091"/>
          </a:xfrm>
          <a:prstGeom prst="rect">
            <a:avLst/>
          </a:prstGeom>
        </p:spPr>
        <p:txBody>
          <a:bodyPr>
            <a:noAutofit/>
          </a:bodyPr>
          <a:lstStyle>
            <a:lvl1pPr marL="0" indent="0" algn="ctr">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r>
              <a:rPr lang="en-US" dirty="0"/>
              <a:t>Title</a:t>
            </a:r>
          </a:p>
        </p:txBody>
      </p:sp>
      <p:sp>
        <p:nvSpPr>
          <p:cNvPr id="10" name="Text Placeholder 10"/>
          <p:cNvSpPr>
            <a:spLocks noGrp="1"/>
          </p:cNvSpPr>
          <p:nvPr>
            <p:ph type="body" sz="quarter" idx="25" hasCustomPrompt="1"/>
          </p:nvPr>
        </p:nvSpPr>
        <p:spPr>
          <a:xfrm>
            <a:off x="2571751" y="4199826"/>
            <a:ext cx="1981200" cy="377091"/>
          </a:xfrm>
          <a:prstGeom prst="rect">
            <a:avLst/>
          </a:prstGeom>
        </p:spPr>
        <p:txBody>
          <a:bodyPr>
            <a:noAutofit/>
          </a:bodyPr>
          <a:lstStyle>
            <a:lvl1pPr marL="0" indent="0" algn="ctr">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r>
              <a:rPr lang="en-US" dirty="0"/>
              <a:t>Title</a:t>
            </a:r>
          </a:p>
        </p:txBody>
      </p:sp>
      <p:sp>
        <p:nvSpPr>
          <p:cNvPr id="12" name="Text Placeholder 10"/>
          <p:cNvSpPr>
            <a:spLocks noGrp="1"/>
          </p:cNvSpPr>
          <p:nvPr>
            <p:ph type="body" sz="quarter" idx="27" hasCustomPrompt="1"/>
          </p:nvPr>
        </p:nvSpPr>
        <p:spPr>
          <a:xfrm>
            <a:off x="4695825" y="4199826"/>
            <a:ext cx="1981200" cy="377091"/>
          </a:xfrm>
          <a:prstGeom prst="rect">
            <a:avLst/>
          </a:prstGeom>
        </p:spPr>
        <p:txBody>
          <a:bodyPr>
            <a:noAutofit/>
          </a:bodyPr>
          <a:lstStyle>
            <a:lvl1pPr marL="0" indent="0" algn="ctr">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r>
              <a:rPr lang="en-US" dirty="0"/>
              <a:t>Title</a:t>
            </a:r>
          </a:p>
        </p:txBody>
      </p:sp>
      <p:sp>
        <p:nvSpPr>
          <p:cNvPr id="13" name="Text Placeholder 10"/>
          <p:cNvSpPr>
            <a:spLocks noGrp="1"/>
          </p:cNvSpPr>
          <p:nvPr>
            <p:ph type="body" sz="quarter" idx="28" hasCustomPrompt="1"/>
          </p:nvPr>
        </p:nvSpPr>
        <p:spPr>
          <a:xfrm>
            <a:off x="457200" y="3885126"/>
            <a:ext cx="1981200" cy="285750"/>
          </a:xfrm>
          <a:prstGeom prst="rect">
            <a:avLst/>
          </a:prstGeom>
          <a:noFill/>
          <a:ln>
            <a:noFill/>
          </a:ln>
        </p:spPr>
        <p:txBody>
          <a:bodyPr anchor="ctr" anchorCtr="0">
            <a:noAutofit/>
          </a:bodyPr>
          <a:lstStyle>
            <a:lvl1pPr marL="0" indent="0" algn="ctr">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r>
              <a:rPr lang="en-US" dirty="0"/>
              <a:t>Title</a:t>
            </a:r>
          </a:p>
        </p:txBody>
      </p:sp>
      <p:sp>
        <p:nvSpPr>
          <p:cNvPr id="14" name="Text Placeholder 10"/>
          <p:cNvSpPr>
            <a:spLocks noGrp="1"/>
          </p:cNvSpPr>
          <p:nvPr>
            <p:ph type="body" sz="quarter" idx="29" hasCustomPrompt="1"/>
          </p:nvPr>
        </p:nvSpPr>
        <p:spPr>
          <a:xfrm>
            <a:off x="6810375" y="4199825"/>
            <a:ext cx="1981200" cy="377091"/>
          </a:xfrm>
          <a:prstGeom prst="rect">
            <a:avLst/>
          </a:prstGeom>
        </p:spPr>
        <p:txBody>
          <a:bodyPr>
            <a:noAutofit/>
          </a:bodyPr>
          <a:lstStyle>
            <a:lvl1pPr marL="0" indent="0" algn="ctr">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r>
              <a:rPr lang="en-US" dirty="0"/>
              <a:t>Title</a:t>
            </a:r>
          </a:p>
        </p:txBody>
      </p:sp>
      <p:sp>
        <p:nvSpPr>
          <p:cNvPr id="17" name="Text Placeholder 10"/>
          <p:cNvSpPr>
            <a:spLocks noGrp="1"/>
          </p:cNvSpPr>
          <p:nvPr>
            <p:ph type="body" sz="quarter" idx="30" hasCustomPrompt="1"/>
          </p:nvPr>
        </p:nvSpPr>
        <p:spPr>
          <a:xfrm>
            <a:off x="2571751" y="3885126"/>
            <a:ext cx="1981200" cy="285750"/>
          </a:xfrm>
          <a:prstGeom prst="rect">
            <a:avLst/>
          </a:prstGeom>
          <a:noFill/>
          <a:ln>
            <a:noFill/>
          </a:ln>
        </p:spPr>
        <p:txBody>
          <a:bodyPr>
            <a:noAutofit/>
          </a:bodyPr>
          <a:lstStyle>
            <a:lvl1pPr marL="0" indent="0" algn="ctr">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r>
              <a:rPr lang="en-US" dirty="0"/>
              <a:t>Title</a:t>
            </a:r>
          </a:p>
        </p:txBody>
      </p:sp>
      <p:sp>
        <p:nvSpPr>
          <p:cNvPr id="18" name="Text Placeholder 10"/>
          <p:cNvSpPr>
            <a:spLocks noGrp="1"/>
          </p:cNvSpPr>
          <p:nvPr>
            <p:ph type="body" sz="quarter" idx="31" hasCustomPrompt="1"/>
          </p:nvPr>
        </p:nvSpPr>
        <p:spPr>
          <a:xfrm>
            <a:off x="4699320" y="3885126"/>
            <a:ext cx="1981200" cy="285750"/>
          </a:xfrm>
          <a:prstGeom prst="rect">
            <a:avLst/>
          </a:prstGeom>
          <a:noFill/>
          <a:ln>
            <a:noFill/>
          </a:ln>
        </p:spPr>
        <p:txBody>
          <a:bodyPr>
            <a:noAutofit/>
          </a:bodyPr>
          <a:lstStyle>
            <a:lvl1pPr marL="0" indent="0" algn="ctr">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r>
              <a:rPr lang="en-US" dirty="0"/>
              <a:t>Title</a:t>
            </a:r>
          </a:p>
        </p:txBody>
      </p:sp>
      <p:sp>
        <p:nvSpPr>
          <p:cNvPr id="19" name="Text Placeholder 10"/>
          <p:cNvSpPr>
            <a:spLocks noGrp="1"/>
          </p:cNvSpPr>
          <p:nvPr>
            <p:ph type="body" sz="quarter" idx="32" hasCustomPrompt="1"/>
          </p:nvPr>
        </p:nvSpPr>
        <p:spPr>
          <a:xfrm>
            <a:off x="6810375" y="3894142"/>
            <a:ext cx="1981200" cy="285750"/>
          </a:xfrm>
          <a:prstGeom prst="rect">
            <a:avLst/>
          </a:prstGeom>
          <a:noFill/>
          <a:ln>
            <a:noFill/>
          </a:ln>
        </p:spPr>
        <p:txBody>
          <a:bodyPr>
            <a:noAutofit/>
          </a:bodyPr>
          <a:lstStyle>
            <a:lvl1pPr marL="0" indent="0" algn="ctr">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r>
              <a:rPr lang="en-US" dirty="0"/>
              <a:t>Title</a:t>
            </a:r>
          </a:p>
        </p:txBody>
      </p:sp>
      <p:sp>
        <p:nvSpPr>
          <p:cNvPr id="21"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22"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
                                        <p:tgtEl>
                                          <p:spTgt spid="2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wipe(left)">
                                      <p:cBhvr>
                                        <p:cTn id="11" dur="250"/>
                                        <p:tgtEl>
                                          <p:spTgt spid="21">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250"/>
                        <p:tgtEl>
                          <p:spTgt spid="21"/>
                        </p:tgtEl>
                      </p:cBhvr>
                    </p:animEffect>
                  </p:childTnLst>
                </p:cTn>
              </p:par>
            </p:tnLst>
          </p:tmpl>
        </p:tmplLst>
      </p:bldP>
      <p:bldP spid="2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5" name="Text Placeholder 8"/>
          <p:cNvSpPr>
            <a:spLocks noGrp="1"/>
          </p:cNvSpPr>
          <p:nvPr>
            <p:ph type="body" sz="quarter" idx="30"/>
          </p:nvPr>
        </p:nvSpPr>
        <p:spPr>
          <a:xfrm>
            <a:off x="827584" y="4083918"/>
            <a:ext cx="7416824" cy="576064"/>
          </a:xfrm>
          <a:prstGeom prst="rect">
            <a:avLst/>
          </a:prstGeom>
          <a:noFill/>
        </p:spPr>
        <p:txBody>
          <a:bodyPr>
            <a:normAutofit/>
          </a:bodyPr>
          <a:lstStyle>
            <a:lvl1pPr marL="0" indent="0">
              <a:lnSpc>
                <a:spcPct val="90000"/>
              </a:lnSpc>
              <a:spcBef>
                <a:spcPts val="600"/>
              </a:spcBef>
              <a:buNone/>
              <a:defRPr sz="1100">
                <a:solidFill>
                  <a:schemeClr val="tx1">
                    <a:lumMod val="95000"/>
                    <a:lumOff val="5000"/>
                  </a:schemeClr>
                </a:solidFill>
                <a:latin typeface="Quicksand" panose="02070303000000060000" pitchFamily="18" charset="0"/>
              </a:defRPr>
            </a:lvl1pPr>
          </a:lstStyle>
          <a:p>
            <a:pPr lvl="0"/>
            <a:endParaRPr lang="en-US" dirty="0"/>
          </a:p>
        </p:txBody>
      </p:sp>
      <p:sp>
        <p:nvSpPr>
          <p:cNvPr id="26" name="Picture Placeholder 5"/>
          <p:cNvSpPr>
            <a:spLocks noGrp="1"/>
          </p:cNvSpPr>
          <p:nvPr>
            <p:ph type="pic" sz="quarter" idx="18"/>
          </p:nvPr>
        </p:nvSpPr>
        <p:spPr>
          <a:xfrm>
            <a:off x="2951821" y="1712350"/>
            <a:ext cx="3060340" cy="1651488"/>
          </a:xfrm>
          <a:prstGeom prst="rect">
            <a:avLst/>
          </a:prstGeom>
          <a:effectLst>
            <a:outerShdw blurRad="63500" sx="102000" sy="102000" algn="ctr" rotWithShape="0">
              <a:prstClr val="black">
                <a:alpha val="40000"/>
              </a:prstClr>
            </a:outerShdw>
          </a:effectLst>
        </p:spPr>
        <p:txBody>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6"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7"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Tree>
    <p:extLst>
      <p:ext uri="{BB962C8B-B14F-4D97-AF65-F5344CB8AC3E}">
        <p14:creationId xmlns:p14="http://schemas.microsoft.com/office/powerpoint/2010/main" val="2018703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50"/>
                                        <p:tgtEl>
                                          <p:spTgt spid="6">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250"/>
                        <p:tgtEl>
                          <p:spTgt spid="6"/>
                        </p:tgtEl>
                      </p:cBhvr>
                    </p:animEffect>
                  </p:childTnLst>
                </p:cTn>
              </p:par>
            </p:tnLst>
          </p:tmpl>
        </p:tmplLst>
      </p:bldP>
      <p:bldP spid="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3_Pictures_and_Text">
    <p:spTree>
      <p:nvGrpSpPr>
        <p:cNvPr id="1" name=""/>
        <p:cNvGrpSpPr/>
        <p:nvPr/>
      </p:nvGrpSpPr>
      <p:grpSpPr>
        <a:xfrm>
          <a:off x="0" y="0"/>
          <a:ext cx="0" cy="0"/>
          <a:chOff x="0" y="0"/>
          <a:chExt cx="0" cy="0"/>
        </a:xfrm>
      </p:grpSpPr>
      <p:sp>
        <p:nvSpPr>
          <p:cNvPr id="15" name="Text Placeholder 10"/>
          <p:cNvSpPr>
            <a:spLocks noGrp="1"/>
          </p:cNvSpPr>
          <p:nvPr>
            <p:ph type="body" sz="quarter" idx="34" hasCustomPrompt="1"/>
          </p:nvPr>
        </p:nvSpPr>
        <p:spPr>
          <a:xfrm>
            <a:off x="4572001" y="1707654"/>
            <a:ext cx="3777419" cy="2546172"/>
          </a:xfrm>
          <a:prstGeom prst="rect">
            <a:avLst/>
          </a:prstGeom>
          <a:noFill/>
        </p:spPr>
        <p:txBody>
          <a:bodyPr>
            <a:noAutofit/>
          </a:bodyPr>
          <a:lstStyle>
            <a:lvl1pPr marL="0" indent="0" algn="l">
              <a:lnSpc>
                <a:spcPct val="100000"/>
              </a:lnSpc>
              <a:spcBef>
                <a:spcPts val="1200"/>
              </a:spcBef>
              <a:buNone/>
              <a:defRPr sz="1200" b="0" baseline="0">
                <a:solidFill>
                  <a:schemeClr val="tx1">
                    <a:lumMod val="85000"/>
                    <a:lumOff val="15000"/>
                  </a:schemeClr>
                </a:solidFill>
                <a:latin typeface="Quicksand" panose="02070303000000060000" pitchFamily="18" charset="0"/>
                <a:cs typeface="Narkisim" pitchFamily="34" charset="-79"/>
              </a:defRPr>
            </a:lvl1pPr>
          </a:lstStyle>
          <a:p>
            <a:pPr lvl="0"/>
            <a:r>
              <a:rPr lang="en-US" dirty="0"/>
              <a:t>Title</a:t>
            </a:r>
          </a:p>
        </p:txBody>
      </p:sp>
      <p:sp>
        <p:nvSpPr>
          <p:cNvPr id="16"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18"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
        <p:nvSpPr>
          <p:cNvPr id="20" name="Picture Placeholder 5"/>
          <p:cNvSpPr>
            <a:spLocks noGrp="1"/>
          </p:cNvSpPr>
          <p:nvPr>
            <p:ph type="pic" sz="quarter" idx="18"/>
          </p:nvPr>
        </p:nvSpPr>
        <p:spPr>
          <a:xfrm>
            <a:off x="2411761" y="3075806"/>
            <a:ext cx="1803747" cy="1080120"/>
          </a:xfrm>
          <a:prstGeom prst="rect">
            <a:avLst/>
          </a:prstGeom>
          <a:effectLst>
            <a:outerShdw blurRad="63500" sx="102000" sy="102000" algn="ctr" rotWithShape="0">
              <a:prstClr val="black">
                <a:alpha val="40000"/>
              </a:prstClr>
            </a:outerShdw>
          </a:effectLst>
        </p:spPr>
        <p:txBody>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21" name="Picture Placeholder 5"/>
          <p:cNvSpPr>
            <a:spLocks noGrp="1"/>
          </p:cNvSpPr>
          <p:nvPr>
            <p:ph type="pic" sz="quarter" idx="35"/>
          </p:nvPr>
        </p:nvSpPr>
        <p:spPr>
          <a:xfrm>
            <a:off x="903140" y="2103782"/>
            <a:ext cx="2372717" cy="1369558"/>
          </a:xfrm>
          <a:prstGeom prst="rect">
            <a:avLst/>
          </a:prstGeom>
          <a:effectLst>
            <a:outerShdw blurRad="63500" sx="102000" sy="102000" algn="ctr" rotWithShape="0">
              <a:prstClr val="black">
                <a:alpha val="40000"/>
              </a:prstClr>
            </a:outerShdw>
          </a:effectLst>
        </p:spPr>
        <p:txBody>
          <a:bodyPr/>
          <a:lstStyle>
            <a:lvl1pPr marL="0" indent="0" algn="ctr">
              <a:buNone/>
              <a:defRPr sz="1200">
                <a:solidFill>
                  <a:srgbClr val="1C1306"/>
                </a:solidFill>
                <a:latin typeface="Quicksand" panose="02070303000000060000" pitchFamily="18" charset="0"/>
              </a:defRPr>
            </a:lvl1pPr>
          </a:lstStyle>
          <a:p>
            <a:endParaRPr lang="en-US" dirty="0"/>
          </a:p>
        </p:txBody>
      </p:sp>
      <p:sp>
        <p:nvSpPr>
          <p:cNvPr id="27" name="Picture Placeholder 5"/>
          <p:cNvSpPr>
            <a:spLocks noGrp="1"/>
          </p:cNvSpPr>
          <p:nvPr>
            <p:ph type="pic" sz="quarter" idx="36"/>
          </p:nvPr>
        </p:nvSpPr>
        <p:spPr>
          <a:xfrm>
            <a:off x="868627" y="3343111"/>
            <a:ext cx="441888" cy="763409"/>
          </a:xfrm>
          <a:prstGeom prst="rect">
            <a:avLst/>
          </a:prstGeom>
          <a:effectLst>
            <a:outerShdw blurRad="63500" sx="102000" sy="102000" algn="ctr" rotWithShape="0">
              <a:prstClr val="black">
                <a:alpha val="40000"/>
              </a:prstClr>
            </a:outerShdw>
          </a:effectLst>
        </p:spPr>
        <p:txBody>
          <a:bodyPr/>
          <a:lstStyle>
            <a:lvl1pPr marL="0" indent="0" algn="ctr">
              <a:buNone/>
              <a:defRPr sz="1200">
                <a:solidFill>
                  <a:srgbClr val="1C1306"/>
                </a:solidFill>
                <a:latin typeface="Quicksand" panose="02070303000000060000" pitchFamily="18" charset="0"/>
              </a:defRPr>
            </a:lvl1pPr>
          </a:lstStyle>
          <a:p>
            <a:endParaRPr lang="en-US" dirty="0"/>
          </a:p>
        </p:txBody>
      </p:sp>
    </p:spTree>
    <p:extLst>
      <p:ext uri="{BB962C8B-B14F-4D97-AF65-F5344CB8AC3E}">
        <p14:creationId xmlns:p14="http://schemas.microsoft.com/office/powerpoint/2010/main" val="32529900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250"/>
                                        <p:tgtEl>
                                          <p:spTgt spid="16">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50"/>
                                        <p:tgtEl>
                                          <p:spTgt spid="21"/>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250"/>
                        <p:tgtEl>
                          <p:spTgt spid="16"/>
                        </p:tgtEl>
                      </p:cBhvr>
                    </p:animEffect>
                  </p:childTnLst>
                </p:cTn>
              </p:par>
            </p:tnLst>
          </p:tmpl>
        </p:tmplLst>
      </p:bldP>
      <p:bldP spid="18" grpId="0"/>
      <p:bldP spid="20" grpId="0"/>
      <p:bldP spid="21" grpId="0"/>
      <p:bldP spid="2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3_Pictures">
    <p:spTree>
      <p:nvGrpSpPr>
        <p:cNvPr id="1" name=""/>
        <p:cNvGrpSpPr/>
        <p:nvPr/>
      </p:nvGrpSpPr>
      <p:grpSpPr>
        <a:xfrm>
          <a:off x="0" y="0"/>
          <a:ext cx="0" cy="0"/>
          <a:chOff x="0" y="0"/>
          <a:chExt cx="0" cy="0"/>
        </a:xfrm>
      </p:grpSpPr>
      <p:sp>
        <p:nvSpPr>
          <p:cNvPr id="5" name="Text Placeholder 10"/>
          <p:cNvSpPr>
            <a:spLocks noGrp="1"/>
          </p:cNvSpPr>
          <p:nvPr>
            <p:ph type="body" sz="quarter" idx="19" hasCustomPrompt="1"/>
          </p:nvPr>
        </p:nvSpPr>
        <p:spPr>
          <a:xfrm>
            <a:off x="1151800" y="3524622"/>
            <a:ext cx="1692008" cy="919336"/>
          </a:xfrm>
          <a:prstGeom prst="rect">
            <a:avLst/>
          </a:prstGeom>
          <a:noFill/>
        </p:spPr>
        <p:txBody>
          <a:bodyPr>
            <a:noAutofit/>
          </a:bodyPr>
          <a:lstStyle>
            <a:lvl1pPr marL="0" indent="0" algn="ctr">
              <a:lnSpc>
                <a:spcPct val="100000"/>
              </a:lnSpc>
              <a:spcBef>
                <a:spcPts val="1200"/>
              </a:spcBef>
              <a:buNone/>
              <a:defRPr sz="1200" b="0" baseline="0">
                <a:solidFill>
                  <a:schemeClr val="tx1">
                    <a:lumMod val="95000"/>
                    <a:lumOff val="5000"/>
                  </a:schemeClr>
                </a:solidFill>
                <a:latin typeface="Quicksand" panose="02070303000000060000" pitchFamily="18" charset="0"/>
                <a:cs typeface="Narkisim" pitchFamily="34" charset="-79"/>
              </a:defRPr>
            </a:lvl1pPr>
          </a:lstStyle>
          <a:p>
            <a:pPr lvl="0"/>
            <a:r>
              <a:rPr lang="en-US" dirty="0"/>
              <a:t>Subtitle</a:t>
            </a:r>
          </a:p>
        </p:txBody>
      </p:sp>
      <p:sp>
        <p:nvSpPr>
          <p:cNvPr id="6" name="Text Placeholder 10"/>
          <p:cNvSpPr>
            <a:spLocks noGrp="1"/>
          </p:cNvSpPr>
          <p:nvPr>
            <p:ph type="body" sz="quarter" idx="21" hasCustomPrompt="1"/>
          </p:nvPr>
        </p:nvSpPr>
        <p:spPr>
          <a:xfrm>
            <a:off x="1151800" y="3219822"/>
            <a:ext cx="1692008" cy="304800"/>
          </a:xfrm>
          <a:prstGeom prst="rect">
            <a:avLst/>
          </a:prstGeom>
          <a:noFill/>
        </p:spPr>
        <p:txBody>
          <a:bodyPr>
            <a:noAutofit/>
          </a:bodyPr>
          <a:lstStyle>
            <a:lvl1pPr marL="0" indent="0" algn="ctr">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r>
              <a:rPr lang="en-US" dirty="0"/>
              <a:t>Subtitle</a:t>
            </a:r>
          </a:p>
        </p:txBody>
      </p:sp>
      <p:sp>
        <p:nvSpPr>
          <p:cNvPr id="20" name="Picture Placeholder 2"/>
          <p:cNvSpPr>
            <a:spLocks noGrp="1"/>
          </p:cNvSpPr>
          <p:nvPr>
            <p:ph type="pic" sz="quarter" idx="32"/>
          </p:nvPr>
        </p:nvSpPr>
        <p:spPr>
          <a:xfrm>
            <a:off x="1151800" y="1402146"/>
            <a:ext cx="1692008" cy="1745668"/>
          </a:xfrm>
          <a:prstGeom prst="flowChartOffpageConnector">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0"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11"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
        <p:nvSpPr>
          <p:cNvPr id="12" name="Picture Placeholder 2"/>
          <p:cNvSpPr>
            <a:spLocks noGrp="1"/>
          </p:cNvSpPr>
          <p:nvPr>
            <p:ph type="pic" sz="quarter" idx="40"/>
          </p:nvPr>
        </p:nvSpPr>
        <p:spPr>
          <a:xfrm>
            <a:off x="3600072" y="1402146"/>
            <a:ext cx="1692008" cy="1745668"/>
          </a:xfrm>
          <a:prstGeom prst="flowChartOffpageConnector">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3" name="Picture Placeholder 2"/>
          <p:cNvSpPr>
            <a:spLocks noGrp="1"/>
          </p:cNvSpPr>
          <p:nvPr>
            <p:ph type="pic" sz="quarter" idx="41"/>
          </p:nvPr>
        </p:nvSpPr>
        <p:spPr>
          <a:xfrm>
            <a:off x="6048344" y="1408248"/>
            <a:ext cx="1692008" cy="1745668"/>
          </a:xfrm>
          <a:prstGeom prst="flowChartOffpageConnector">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21" name="Text Placeholder 10"/>
          <p:cNvSpPr>
            <a:spLocks noGrp="1"/>
          </p:cNvSpPr>
          <p:nvPr>
            <p:ph type="body" sz="quarter" idx="42" hasCustomPrompt="1"/>
          </p:nvPr>
        </p:nvSpPr>
        <p:spPr>
          <a:xfrm>
            <a:off x="3600072" y="3524622"/>
            <a:ext cx="1692008" cy="919336"/>
          </a:xfrm>
          <a:prstGeom prst="rect">
            <a:avLst/>
          </a:prstGeom>
          <a:noFill/>
        </p:spPr>
        <p:txBody>
          <a:bodyPr>
            <a:noAutofit/>
          </a:bodyPr>
          <a:lstStyle>
            <a:lvl1pPr marL="0" indent="0" algn="ctr">
              <a:lnSpc>
                <a:spcPct val="100000"/>
              </a:lnSpc>
              <a:spcBef>
                <a:spcPts val="1200"/>
              </a:spcBef>
              <a:buNone/>
              <a:defRPr sz="1200" b="0" baseline="0">
                <a:solidFill>
                  <a:schemeClr val="tx1">
                    <a:lumMod val="95000"/>
                    <a:lumOff val="5000"/>
                  </a:schemeClr>
                </a:solidFill>
                <a:latin typeface="Quicksand" panose="02070303000000060000" pitchFamily="18" charset="0"/>
                <a:cs typeface="Narkisim" pitchFamily="34" charset="-79"/>
              </a:defRPr>
            </a:lvl1pPr>
          </a:lstStyle>
          <a:p>
            <a:pPr lvl="0"/>
            <a:r>
              <a:rPr lang="en-US" dirty="0"/>
              <a:t>Subtitle</a:t>
            </a:r>
          </a:p>
        </p:txBody>
      </p:sp>
      <p:sp>
        <p:nvSpPr>
          <p:cNvPr id="22" name="Text Placeholder 10"/>
          <p:cNvSpPr>
            <a:spLocks noGrp="1"/>
          </p:cNvSpPr>
          <p:nvPr>
            <p:ph type="body" sz="quarter" idx="43" hasCustomPrompt="1"/>
          </p:nvPr>
        </p:nvSpPr>
        <p:spPr>
          <a:xfrm>
            <a:off x="3600072" y="3219822"/>
            <a:ext cx="1692008" cy="304800"/>
          </a:xfrm>
          <a:prstGeom prst="rect">
            <a:avLst/>
          </a:prstGeom>
          <a:noFill/>
        </p:spPr>
        <p:txBody>
          <a:bodyPr>
            <a:noAutofit/>
          </a:bodyPr>
          <a:lstStyle>
            <a:lvl1pPr marL="0" indent="0" algn="ctr">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r>
              <a:rPr lang="en-US" dirty="0"/>
              <a:t>Subtitle</a:t>
            </a:r>
          </a:p>
        </p:txBody>
      </p:sp>
      <p:sp>
        <p:nvSpPr>
          <p:cNvPr id="23" name="Text Placeholder 10"/>
          <p:cNvSpPr>
            <a:spLocks noGrp="1"/>
          </p:cNvSpPr>
          <p:nvPr>
            <p:ph type="body" sz="quarter" idx="44" hasCustomPrompt="1"/>
          </p:nvPr>
        </p:nvSpPr>
        <p:spPr>
          <a:xfrm>
            <a:off x="6048344" y="3524622"/>
            <a:ext cx="1692008" cy="919336"/>
          </a:xfrm>
          <a:prstGeom prst="rect">
            <a:avLst/>
          </a:prstGeom>
          <a:noFill/>
        </p:spPr>
        <p:txBody>
          <a:bodyPr>
            <a:noAutofit/>
          </a:bodyPr>
          <a:lstStyle>
            <a:lvl1pPr marL="0" indent="0" algn="ctr">
              <a:lnSpc>
                <a:spcPct val="100000"/>
              </a:lnSpc>
              <a:spcBef>
                <a:spcPts val="1200"/>
              </a:spcBef>
              <a:buNone/>
              <a:defRPr sz="1200" b="0" baseline="0">
                <a:solidFill>
                  <a:schemeClr val="tx1">
                    <a:lumMod val="95000"/>
                    <a:lumOff val="5000"/>
                  </a:schemeClr>
                </a:solidFill>
                <a:latin typeface="Quicksand" panose="02070303000000060000" pitchFamily="18" charset="0"/>
                <a:cs typeface="Narkisim" pitchFamily="34" charset="-79"/>
              </a:defRPr>
            </a:lvl1pPr>
          </a:lstStyle>
          <a:p>
            <a:pPr lvl="0"/>
            <a:r>
              <a:rPr lang="en-US" dirty="0"/>
              <a:t>Subtitle</a:t>
            </a:r>
          </a:p>
        </p:txBody>
      </p:sp>
      <p:sp>
        <p:nvSpPr>
          <p:cNvPr id="24" name="Text Placeholder 10"/>
          <p:cNvSpPr>
            <a:spLocks noGrp="1"/>
          </p:cNvSpPr>
          <p:nvPr>
            <p:ph type="body" sz="quarter" idx="45" hasCustomPrompt="1"/>
          </p:nvPr>
        </p:nvSpPr>
        <p:spPr>
          <a:xfrm>
            <a:off x="6048344" y="3219822"/>
            <a:ext cx="1692008" cy="304800"/>
          </a:xfrm>
          <a:prstGeom prst="rect">
            <a:avLst/>
          </a:prstGeom>
          <a:noFill/>
        </p:spPr>
        <p:txBody>
          <a:bodyPr>
            <a:noAutofit/>
          </a:bodyPr>
          <a:lstStyle>
            <a:lvl1pPr marL="0" indent="0" algn="ctr">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r>
              <a:rPr lang="en-US" dirty="0"/>
              <a:t>Subtitle</a:t>
            </a:r>
          </a:p>
        </p:txBody>
      </p:sp>
    </p:spTree>
    <p:extLst>
      <p:ext uri="{BB962C8B-B14F-4D97-AF65-F5344CB8AC3E}">
        <p14:creationId xmlns:p14="http://schemas.microsoft.com/office/powerpoint/2010/main" val="23465624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250"/>
                                        <p:tgtEl>
                                          <p:spTgt spid="10">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50"/>
                        <p:tgtEl>
                          <p:spTgt spid="10"/>
                        </p:tgtEl>
                      </p:cBhvr>
                    </p:animEffect>
                  </p:childTnLst>
                </p:cTn>
              </p:par>
            </p:tnLst>
          </p:tmpl>
        </p:tmplLst>
      </p:bldP>
      <p:bldP spid="11" grpId="0"/>
      <p:bldP spid="12" grpId="0"/>
      <p:bldP spid="13"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Text_and_2_Pictures">
    <p:spTree>
      <p:nvGrpSpPr>
        <p:cNvPr id="1" name=""/>
        <p:cNvGrpSpPr/>
        <p:nvPr/>
      </p:nvGrpSpPr>
      <p:grpSpPr>
        <a:xfrm>
          <a:off x="0" y="0"/>
          <a:ext cx="0" cy="0"/>
          <a:chOff x="0" y="0"/>
          <a:chExt cx="0" cy="0"/>
        </a:xfrm>
      </p:grpSpPr>
      <p:sp>
        <p:nvSpPr>
          <p:cNvPr id="5" name="Text Placeholder 10"/>
          <p:cNvSpPr>
            <a:spLocks noGrp="1"/>
          </p:cNvSpPr>
          <p:nvPr>
            <p:ph type="body" sz="quarter" idx="34" hasCustomPrompt="1"/>
          </p:nvPr>
        </p:nvSpPr>
        <p:spPr>
          <a:xfrm>
            <a:off x="683569" y="1593560"/>
            <a:ext cx="4250159" cy="2519999"/>
          </a:xfrm>
          <a:prstGeom prst="rect">
            <a:avLst/>
          </a:prstGeom>
        </p:spPr>
        <p:txBody>
          <a:bodyPr>
            <a:noAutofit/>
          </a:bodyPr>
          <a:lstStyle>
            <a:lvl1pPr marL="0" indent="0" algn="l">
              <a:lnSpc>
                <a:spcPct val="100000"/>
              </a:lnSpc>
              <a:spcBef>
                <a:spcPts val="1200"/>
              </a:spcBef>
              <a:buNone/>
              <a:defRPr sz="1200" b="0" baseline="0">
                <a:solidFill>
                  <a:schemeClr val="tx1">
                    <a:lumMod val="95000"/>
                    <a:lumOff val="5000"/>
                  </a:schemeClr>
                </a:solidFill>
                <a:latin typeface="Quicksand" panose="02070303000000060000" pitchFamily="18" charset="0"/>
                <a:cs typeface="Narkisim" pitchFamily="34" charset="-79"/>
              </a:defRPr>
            </a:lvl1pPr>
          </a:lstStyle>
          <a:p>
            <a:pPr lvl="0"/>
            <a:r>
              <a:rPr lang="en-US" dirty="0"/>
              <a:t>Title</a:t>
            </a:r>
          </a:p>
        </p:txBody>
      </p:sp>
      <p:sp>
        <p:nvSpPr>
          <p:cNvPr id="3" name="Picture Placeholder 2"/>
          <p:cNvSpPr>
            <a:spLocks noGrp="1"/>
          </p:cNvSpPr>
          <p:nvPr>
            <p:ph type="pic" sz="quarter" idx="35"/>
          </p:nvPr>
        </p:nvSpPr>
        <p:spPr>
          <a:xfrm>
            <a:off x="6372200" y="1578576"/>
            <a:ext cx="2160240" cy="1871928"/>
          </a:xfrm>
          <a:prstGeom prst="flowChartMerge">
            <a:avLst/>
          </a:prstGeom>
          <a:noFill/>
          <a:ln w="57150">
            <a:noFill/>
          </a:ln>
          <a:effectLst>
            <a:outerShdw blurRad="50800" dist="38100" dir="10800000" algn="r" rotWithShape="0">
              <a:prstClr val="black">
                <a:alpha val="40000"/>
              </a:prstClr>
            </a:outerShdw>
          </a:effectLst>
        </p:spPr>
        <p:txBody>
          <a:bodyPr>
            <a:normAutofit/>
          </a:bodyPr>
          <a:lstStyle>
            <a:lvl1pPr marL="0" indent="0">
              <a:buNone/>
              <a:defRPr sz="1400">
                <a:latin typeface="Quicksand" panose="02070303000000060000" pitchFamily="18" charset="0"/>
              </a:defRPr>
            </a:lvl1pPr>
          </a:lstStyle>
          <a:p>
            <a:endParaRPr lang="en-US" dirty="0"/>
          </a:p>
        </p:txBody>
      </p:sp>
      <p:sp>
        <p:nvSpPr>
          <p:cNvPr id="9"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10"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
        <p:nvSpPr>
          <p:cNvPr id="11" name="Picture Placeholder 2"/>
          <p:cNvSpPr>
            <a:spLocks noGrp="1"/>
          </p:cNvSpPr>
          <p:nvPr>
            <p:ph type="pic" sz="quarter" idx="36"/>
          </p:nvPr>
        </p:nvSpPr>
        <p:spPr>
          <a:xfrm>
            <a:off x="5220072" y="2010624"/>
            <a:ext cx="2520280" cy="2232248"/>
          </a:xfrm>
          <a:prstGeom prst="flowChartExtract">
            <a:avLst/>
          </a:prstGeom>
          <a:noFill/>
          <a:ln w="57150">
            <a:noFill/>
          </a:ln>
          <a:effectLst>
            <a:outerShdw blurRad="50800" dist="38100" dir="10800000" algn="r" rotWithShape="0">
              <a:prstClr val="black">
                <a:alpha val="40000"/>
              </a:prstClr>
            </a:outerShdw>
          </a:effectLst>
        </p:spPr>
        <p:txBody>
          <a:bodyPr>
            <a:normAutofit/>
          </a:bodyPr>
          <a:lstStyle>
            <a:lvl1pPr marL="0" indent="0">
              <a:buNone/>
              <a:defRPr sz="1400">
                <a:latin typeface="Quicksand" panose="02070303000000060000" pitchFamily="18" charset="0"/>
              </a:defRPr>
            </a:lvl1pPr>
          </a:lstStyle>
          <a:p>
            <a:endParaRPr lang="en-US" dirty="0"/>
          </a:p>
        </p:txBody>
      </p:sp>
    </p:spTree>
    <p:extLst>
      <p:ext uri="{BB962C8B-B14F-4D97-AF65-F5344CB8AC3E}">
        <p14:creationId xmlns:p14="http://schemas.microsoft.com/office/powerpoint/2010/main" val="2846923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250"/>
                                        <p:tgtEl>
                                          <p:spTgt spid="9">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50"/>
                        <p:tgtEl>
                          <p:spTgt spid="9"/>
                        </p:tgtEl>
                      </p:cBhvr>
                    </p:animEffect>
                  </p:childTnLst>
                </p:cTn>
              </p:par>
            </p:tnLst>
          </p:tmpl>
        </p:tmplLst>
      </p:bldP>
      <p:bldP spid="10" grpId="0"/>
      <p:bldP spid="1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Gallery">
    <p:spTree>
      <p:nvGrpSpPr>
        <p:cNvPr id="1" name=""/>
        <p:cNvGrpSpPr/>
        <p:nvPr/>
      </p:nvGrpSpPr>
      <p:grpSpPr>
        <a:xfrm>
          <a:off x="0" y="0"/>
          <a:ext cx="0" cy="0"/>
          <a:chOff x="0" y="0"/>
          <a:chExt cx="0" cy="0"/>
        </a:xfrm>
      </p:grpSpPr>
      <p:sp>
        <p:nvSpPr>
          <p:cNvPr id="6" name="Picture Placeholder 2"/>
          <p:cNvSpPr>
            <a:spLocks noGrp="1"/>
          </p:cNvSpPr>
          <p:nvPr>
            <p:ph type="pic" sz="quarter" idx="30"/>
          </p:nvPr>
        </p:nvSpPr>
        <p:spPr>
          <a:xfrm>
            <a:off x="252000" y="1439744"/>
            <a:ext cx="1440000" cy="1440000"/>
          </a:xfrm>
          <a:prstGeom prst="rect">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8"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9"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
        <p:nvSpPr>
          <p:cNvPr id="11" name="Picture Placeholder 2"/>
          <p:cNvSpPr>
            <a:spLocks noGrp="1"/>
          </p:cNvSpPr>
          <p:nvPr>
            <p:ph type="pic" sz="quarter" idx="31"/>
          </p:nvPr>
        </p:nvSpPr>
        <p:spPr>
          <a:xfrm>
            <a:off x="1692160" y="1439744"/>
            <a:ext cx="1440000" cy="1440000"/>
          </a:xfrm>
          <a:prstGeom prst="rect">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2" name="Picture Placeholder 2"/>
          <p:cNvSpPr>
            <a:spLocks noGrp="1"/>
          </p:cNvSpPr>
          <p:nvPr>
            <p:ph type="pic" sz="quarter" idx="32"/>
          </p:nvPr>
        </p:nvSpPr>
        <p:spPr>
          <a:xfrm>
            <a:off x="252000" y="2879744"/>
            <a:ext cx="2880160" cy="1440000"/>
          </a:xfrm>
          <a:prstGeom prst="rect">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3" name="Picture Placeholder 2"/>
          <p:cNvSpPr>
            <a:spLocks noGrp="1"/>
          </p:cNvSpPr>
          <p:nvPr>
            <p:ph type="pic" sz="quarter" idx="33"/>
          </p:nvPr>
        </p:nvSpPr>
        <p:spPr>
          <a:xfrm>
            <a:off x="3132160" y="1439744"/>
            <a:ext cx="2880160" cy="2880000"/>
          </a:xfrm>
          <a:prstGeom prst="rect">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4" name="Picture Placeholder 2"/>
          <p:cNvSpPr>
            <a:spLocks noGrp="1"/>
          </p:cNvSpPr>
          <p:nvPr>
            <p:ph type="pic" sz="quarter" idx="34"/>
          </p:nvPr>
        </p:nvSpPr>
        <p:spPr>
          <a:xfrm>
            <a:off x="6012320" y="1439744"/>
            <a:ext cx="2880160" cy="1440000"/>
          </a:xfrm>
          <a:prstGeom prst="rect">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5" name="Picture Placeholder 2"/>
          <p:cNvSpPr>
            <a:spLocks noGrp="1"/>
          </p:cNvSpPr>
          <p:nvPr>
            <p:ph type="pic" sz="quarter" idx="35"/>
          </p:nvPr>
        </p:nvSpPr>
        <p:spPr>
          <a:xfrm>
            <a:off x="6012320" y="2879744"/>
            <a:ext cx="1440000" cy="1440000"/>
          </a:xfrm>
          <a:prstGeom prst="rect">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
        <p:nvSpPr>
          <p:cNvPr id="16" name="Picture Placeholder 2"/>
          <p:cNvSpPr>
            <a:spLocks noGrp="1"/>
          </p:cNvSpPr>
          <p:nvPr>
            <p:ph type="pic" sz="quarter" idx="36"/>
          </p:nvPr>
        </p:nvSpPr>
        <p:spPr>
          <a:xfrm>
            <a:off x="7452480" y="2879744"/>
            <a:ext cx="1440000" cy="1440000"/>
          </a:xfrm>
          <a:prstGeom prst="rect">
            <a:avLst/>
          </a:prstGeom>
          <a:ln w="57150">
            <a:noFill/>
          </a:ln>
          <a:effectLst>
            <a:outerShdw blurRad="63500" sx="102000" sy="102000" algn="ctr" rotWithShape="0">
              <a:prstClr val="black">
                <a:alpha val="40000"/>
              </a:prstClr>
            </a:outerShdw>
          </a:effectLst>
        </p:spPr>
        <p:txBody>
          <a:bodyPr>
            <a:normAutofit/>
          </a:bodyPr>
          <a:lstStyle>
            <a:lvl1pPr marL="0" indent="0">
              <a:buNone/>
              <a:defRPr sz="1400">
                <a:solidFill>
                  <a:srgbClr val="1C1306"/>
                </a:solidFill>
                <a:latin typeface="Quicksand" panose="02070303000000060000" pitchFamily="18" charset="0"/>
              </a:defRPr>
            </a:lvl1pPr>
          </a:lstStyle>
          <a:p>
            <a:endParaRPr lang="en-US" dirty="0"/>
          </a:p>
        </p:txBody>
      </p:sp>
    </p:spTree>
    <p:extLst>
      <p:ext uri="{BB962C8B-B14F-4D97-AF65-F5344CB8AC3E}">
        <p14:creationId xmlns:p14="http://schemas.microsoft.com/office/powerpoint/2010/main" val="36299387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250"/>
                                        <p:tgtEl>
                                          <p:spTgt spid="8">
                                            <p:txEl>
                                              <p:pRg st="0" end="0"/>
                                            </p:txEl>
                                          </p:spTgt>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par>
                          <p:cTn id="24" fill="hold">
                            <p:stCondLst>
                              <p:cond delay="125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childTnLst>
                          </p:cTn>
                        </p:par>
                        <p:par>
                          <p:cTn id="32" fill="hold">
                            <p:stCondLst>
                              <p:cond delay="175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2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P spid="11" grpId="0"/>
      <p:bldP spid="12" grpId="0"/>
      <p:bldP spid="13" grpId="0"/>
      <p:bldP spid="14" grpId="0"/>
      <p:bldP spid="15" grpId="0"/>
      <p:bldP spid="1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2_Portofolio">
    <p:spTree>
      <p:nvGrpSpPr>
        <p:cNvPr id="1" name=""/>
        <p:cNvGrpSpPr/>
        <p:nvPr/>
      </p:nvGrpSpPr>
      <p:grpSpPr>
        <a:xfrm>
          <a:off x="0" y="0"/>
          <a:ext cx="0" cy="0"/>
          <a:chOff x="0" y="0"/>
          <a:chExt cx="0" cy="0"/>
        </a:xfrm>
      </p:grpSpPr>
      <p:sp>
        <p:nvSpPr>
          <p:cNvPr id="10" name="Text Placeholder 10"/>
          <p:cNvSpPr>
            <a:spLocks noGrp="1"/>
          </p:cNvSpPr>
          <p:nvPr>
            <p:ph type="body" sz="quarter" idx="22"/>
          </p:nvPr>
        </p:nvSpPr>
        <p:spPr>
          <a:xfrm>
            <a:off x="6876256" y="1850790"/>
            <a:ext cx="1819672" cy="982216"/>
          </a:xfrm>
          <a:prstGeom prst="rect">
            <a:avLst/>
          </a:prstGeom>
        </p:spPr>
        <p:txBody>
          <a:bodyPr>
            <a:noAutofit/>
          </a:bodyPr>
          <a:lstStyle>
            <a:lvl1pPr marL="0" indent="0" algn="l">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11" name="Text Placeholder 10"/>
          <p:cNvSpPr>
            <a:spLocks noGrp="1"/>
          </p:cNvSpPr>
          <p:nvPr>
            <p:ph type="body" sz="quarter" idx="23"/>
          </p:nvPr>
        </p:nvSpPr>
        <p:spPr>
          <a:xfrm>
            <a:off x="6876256" y="1441530"/>
            <a:ext cx="1819672" cy="304800"/>
          </a:xfrm>
          <a:prstGeom prst="rect">
            <a:avLst/>
          </a:prstGeom>
        </p:spPr>
        <p:txBody>
          <a:bodyPr>
            <a:noAutofit/>
          </a:bodyPr>
          <a:lstStyle>
            <a:lvl1pPr marL="0" indent="0" algn="l">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12" name="Text Placeholder 10"/>
          <p:cNvSpPr>
            <a:spLocks noGrp="1"/>
          </p:cNvSpPr>
          <p:nvPr>
            <p:ph type="body" sz="quarter" idx="24"/>
          </p:nvPr>
        </p:nvSpPr>
        <p:spPr>
          <a:xfrm>
            <a:off x="6876256" y="1634766"/>
            <a:ext cx="1819672" cy="304800"/>
          </a:xfrm>
          <a:prstGeom prst="rect">
            <a:avLst/>
          </a:prstGeom>
        </p:spPr>
        <p:txBody>
          <a:bodyPr>
            <a:noAutofit/>
          </a:bodyPr>
          <a:lstStyle>
            <a:lvl1pPr marL="0" indent="0" algn="l">
              <a:lnSpc>
                <a:spcPct val="100000"/>
              </a:lnSpc>
              <a:spcBef>
                <a:spcPts val="1200"/>
              </a:spcBef>
              <a:buNone/>
              <a:defRPr sz="1051"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19" name="Text Placeholder 10"/>
          <p:cNvSpPr>
            <a:spLocks noGrp="1"/>
          </p:cNvSpPr>
          <p:nvPr>
            <p:ph type="body" sz="quarter" idx="25"/>
          </p:nvPr>
        </p:nvSpPr>
        <p:spPr>
          <a:xfrm>
            <a:off x="4806603" y="3446628"/>
            <a:ext cx="1819672" cy="982216"/>
          </a:xfrm>
          <a:prstGeom prst="rect">
            <a:avLst/>
          </a:prstGeom>
        </p:spPr>
        <p:txBody>
          <a:bodyPr>
            <a:noAutofit/>
          </a:bodyPr>
          <a:lstStyle>
            <a:lvl1pPr marL="0" indent="0" algn="l">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20" name="Text Placeholder 10"/>
          <p:cNvSpPr>
            <a:spLocks noGrp="1"/>
          </p:cNvSpPr>
          <p:nvPr>
            <p:ph type="body" sz="quarter" idx="26"/>
          </p:nvPr>
        </p:nvSpPr>
        <p:spPr>
          <a:xfrm>
            <a:off x="4806603" y="3037368"/>
            <a:ext cx="1819672" cy="304800"/>
          </a:xfrm>
          <a:prstGeom prst="rect">
            <a:avLst/>
          </a:prstGeom>
        </p:spPr>
        <p:txBody>
          <a:bodyPr>
            <a:noAutofit/>
          </a:bodyPr>
          <a:lstStyle>
            <a:lvl1pPr marL="0" indent="0" algn="l">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1" name="Text Placeholder 10"/>
          <p:cNvSpPr>
            <a:spLocks noGrp="1"/>
          </p:cNvSpPr>
          <p:nvPr>
            <p:ph type="body" sz="quarter" idx="27"/>
          </p:nvPr>
        </p:nvSpPr>
        <p:spPr>
          <a:xfrm>
            <a:off x="4806603" y="3230604"/>
            <a:ext cx="1819672" cy="304800"/>
          </a:xfrm>
          <a:prstGeom prst="rect">
            <a:avLst/>
          </a:prstGeom>
        </p:spPr>
        <p:txBody>
          <a:bodyPr>
            <a:noAutofit/>
          </a:bodyPr>
          <a:lstStyle>
            <a:lvl1pPr marL="0" indent="0" algn="l">
              <a:lnSpc>
                <a:spcPct val="100000"/>
              </a:lnSpc>
              <a:spcBef>
                <a:spcPts val="1200"/>
              </a:spcBef>
              <a:buNone/>
              <a:defRPr sz="1051"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2" name="Text Placeholder 10"/>
          <p:cNvSpPr>
            <a:spLocks noGrp="1"/>
          </p:cNvSpPr>
          <p:nvPr>
            <p:ph type="body" sz="quarter" idx="28"/>
          </p:nvPr>
        </p:nvSpPr>
        <p:spPr>
          <a:xfrm>
            <a:off x="6878760" y="3446628"/>
            <a:ext cx="1819672" cy="982216"/>
          </a:xfrm>
          <a:prstGeom prst="rect">
            <a:avLst/>
          </a:prstGeom>
        </p:spPr>
        <p:txBody>
          <a:bodyPr>
            <a:noAutofit/>
          </a:bodyPr>
          <a:lstStyle>
            <a:lvl1pPr marL="0" indent="0" algn="l">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23" name="Text Placeholder 10"/>
          <p:cNvSpPr>
            <a:spLocks noGrp="1"/>
          </p:cNvSpPr>
          <p:nvPr>
            <p:ph type="body" sz="quarter" idx="29"/>
          </p:nvPr>
        </p:nvSpPr>
        <p:spPr>
          <a:xfrm>
            <a:off x="6878760" y="3037368"/>
            <a:ext cx="1819672" cy="304800"/>
          </a:xfrm>
          <a:prstGeom prst="rect">
            <a:avLst/>
          </a:prstGeom>
        </p:spPr>
        <p:txBody>
          <a:bodyPr>
            <a:noAutofit/>
          </a:bodyPr>
          <a:lstStyle>
            <a:lvl1pPr marL="0" indent="0" algn="l">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4" name="Text Placeholder 10"/>
          <p:cNvSpPr>
            <a:spLocks noGrp="1"/>
          </p:cNvSpPr>
          <p:nvPr>
            <p:ph type="body" sz="quarter" idx="30"/>
          </p:nvPr>
        </p:nvSpPr>
        <p:spPr>
          <a:xfrm>
            <a:off x="6878760" y="3230604"/>
            <a:ext cx="1819672" cy="304800"/>
          </a:xfrm>
          <a:prstGeom prst="rect">
            <a:avLst/>
          </a:prstGeom>
        </p:spPr>
        <p:txBody>
          <a:bodyPr>
            <a:noAutofit/>
          </a:bodyPr>
          <a:lstStyle>
            <a:lvl1pPr marL="0" indent="0" algn="l">
              <a:lnSpc>
                <a:spcPct val="100000"/>
              </a:lnSpc>
              <a:spcBef>
                <a:spcPts val="1200"/>
              </a:spcBef>
              <a:buNone/>
              <a:defRPr sz="1051"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17" name="Text Placeholder 10"/>
          <p:cNvSpPr>
            <a:spLocks noGrp="1"/>
          </p:cNvSpPr>
          <p:nvPr>
            <p:ph type="body" sz="quarter" idx="36"/>
          </p:nvPr>
        </p:nvSpPr>
        <p:spPr>
          <a:xfrm>
            <a:off x="4807496" y="1850790"/>
            <a:ext cx="1819672" cy="982216"/>
          </a:xfrm>
          <a:prstGeom prst="rect">
            <a:avLst/>
          </a:prstGeom>
        </p:spPr>
        <p:txBody>
          <a:bodyPr>
            <a:noAutofit/>
          </a:bodyPr>
          <a:lstStyle>
            <a:lvl1pPr marL="0" indent="0" algn="l">
              <a:lnSpc>
                <a:spcPct val="100000"/>
              </a:lnSpc>
              <a:spcBef>
                <a:spcPts val="1200"/>
              </a:spcBef>
              <a:buNone/>
              <a:defRPr sz="12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18" name="Text Placeholder 10"/>
          <p:cNvSpPr>
            <a:spLocks noGrp="1"/>
          </p:cNvSpPr>
          <p:nvPr>
            <p:ph type="body" sz="quarter" idx="37"/>
          </p:nvPr>
        </p:nvSpPr>
        <p:spPr>
          <a:xfrm>
            <a:off x="4807496" y="1441530"/>
            <a:ext cx="1819672" cy="304800"/>
          </a:xfrm>
          <a:prstGeom prst="rect">
            <a:avLst/>
          </a:prstGeom>
        </p:spPr>
        <p:txBody>
          <a:bodyPr>
            <a:noAutofit/>
          </a:bodyPr>
          <a:lstStyle>
            <a:lvl1pPr marL="0" indent="0" algn="l">
              <a:lnSpc>
                <a:spcPct val="100000"/>
              </a:lnSpc>
              <a:spcBef>
                <a:spcPts val="1200"/>
              </a:spcBef>
              <a:buNone/>
              <a:defRPr sz="1400"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5" name="Text Placeholder 10"/>
          <p:cNvSpPr>
            <a:spLocks noGrp="1"/>
          </p:cNvSpPr>
          <p:nvPr>
            <p:ph type="body" sz="quarter" idx="38"/>
          </p:nvPr>
        </p:nvSpPr>
        <p:spPr>
          <a:xfrm>
            <a:off x="4807496" y="1634766"/>
            <a:ext cx="1819672" cy="304800"/>
          </a:xfrm>
          <a:prstGeom prst="rect">
            <a:avLst/>
          </a:prstGeom>
        </p:spPr>
        <p:txBody>
          <a:bodyPr>
            <a:noAutofit/>
          </a:bodyPr>
          <a:lstStyle>
            <a:lvl1pPr marL="0" indent="0" algn="l">
              <a:lnSpc>
                <a:spcPct val="100000"/>
              </a:lnSpc>
              <a:spcBef>
                <a:spcPts val="1200"/>
              </a:spcBef>
              <a:buNone/>
              <a:defRPr sz="1051"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9"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30"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mj-lt"/>
              </a:defRPr>
            </a:lvl1pPr>
          </a:lstStyle>
          <a:p>
            <a:r>
              <a:rPr lang="id-ID" dirty="0"/>
              <a:t>Title</a:t>
            </a:r>
          </a:p>
        </p:txBody>
      </p:sp>
    </p:spTree>
    <p:extLst>
      <p:ext uri="{BB962C8B-B14F-4D97-AF65-F5344CB8AC3E}">
        <p14:creationId xmlns:p14="http://schemas.microsoft.com/office/powerpoint/2010/main" val="2180519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wipe(left)">
                                      <p:cBhvr>
                                        <p:cTn id="11" dur="25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250"/>
                        <p:tgtEl>
                          <p:spTgt spid="29"/>
                        </p:tgtEl>
                      </p:cBhvr>
                    </p:animEffect>
                  </p:childTnLst>
                </p:cTn>
              </p:par>
            </p:tnLst>
          </p:tmpl>
        </p:tmplLst>
      </p:bldP>
      <p:bldP spid="3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ft_Picture_and_Right_Text">
    <p:spTree>
      <p:nvGrpSpPr>
        <p:cNvPr id="1" name=""/>
        <p:cNvGrpSpPr/>
        <p:nvPr/>
      </p:nvGrpSpPr>
      <p:grpSpPr>
        <a:xfrm>
          <a:off x="0" y="0"/>
          <a:ext cx="0" cy="0"/>
          <a:chOff x="0" y="0"/>
          <a:chExt cx="0" cy="0"/>
        </a:xfrm>
      </p:grpSpPr>
      <p:sp>
        <p:nvSpPr>
          <p:cNvPr id="7"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8" name="Text Placeholder 8"/>
          <p:cNvSpPr>
            <a:spLocks noGrp="1"/>
          </p:cNvSpPr>
          <p:nvPr>
            <p:ph type="body" sz="quarter" idx="18"/>
          </p:nvPr>
        </p:nvSpPr>
        <p:spPr>
          <a:xfrm>
            <a:off x="3491881" y="2021200"/>
            <a:ext cx="4238831" cy="2206736"/>
          </a:xfrm>
          <a:prstGeom prst="rect">
            <a:avLst/>
          </a:prstGeom>
          <a:noFill/>
        </p:spPr>
        <p:txBody>
          <a:bodyPr>
            <a:normAutofit/>
          </a:bodyPr>
          <a:lstStyle>
            <a:lvl1pPr marL="0" indent="0">
              <a:lnSpc>
                <a:spcPct val="90000"/>
              </a:lnSpc>
              <a:spcBef>
                <a:spcPts val="1200"/>
              </a:spcBef>
              <a:buNone/>
              <a:defRPr sz="1200">
                <a:solidFill>
                  <a:schemeClr val="tx1">
                    <a:lumMod val="85000"/>
                    <a:lumOff val="15000"/>
                  </a:schemeClr>
                </a:solidFill>
                <a:latin typeface="+mn-lt"/>
              </a:defRPr>
            </a:lvl1pPr>
          </a:lstStyle>
          <a:p>
            <a:pPr lvl="0"/>
            <a:endParaRPr lang="en-US" dirty="0"/>
          </a:p>
        </p:txBody>
      </p:sp>
      <p:sp>
        <p:nvSpPr>
          <p:cNvPr id="11" name="Text Placeholder 8"/>
          <p:cNvSpPr>
            <a:spLocks noGrp="1"/>
          </p:cNvSpPr>
          <p:nvPr>
            <p:ph type="body" sz="quarter" idx="26"/>
          </p:nvPr>
        </p:nvSpPr>
        <p:spPr>
          <a:xfrm>
            <a:off x="3491881" y="1499141"/>
            <a:ext cx="4238831" cy="522058"/>
          </a:xfrm>
          <a:prstGeom prst="rect">
            <a:avLst/>
          </a:prstGeom>
          <a:noFill/>
        </p:spPr>
        <p:txBody>
          <a:bodyPr>
            <a:normAutofit/>
          </a:bodyPr>
          <a:lstStyle>
            <a:lvl1pPr marL="0" indent="0">
              <a:lnSpc>
                <a:spcPct val="100000"/>
              </a:lnSpc>
              <a:spcBef>
                <a:spcPts val="1200"/>
              </a:spcBef>
              <a:buNone/>
              <a:defRPr sz="1400" b="1">
                <a:solidFill>
                  <a:schemeClr val="accent3">
                    <a:lumMod val="75000"/>
                  </a:schemeClr>
                </a:solidFill>
                <a:latin typeface="+mj-lt"/>
              </a:defRPr>
            </a:lvl1pPr>
          </a:lstStyle>
          <a:p>
            <a:pPr lvl="0"/>
            <a:endParaRPr lang="en-US" dirty="0"/>
          </a:p>
        </p:txBody>
      </p:sp>
      <p:sp>
        <p:nvSpPr>
          <p:cNvPr id="17" name="Picture Placeholder 2"/>
          <p:cNvSpPr>
            <a:spLocks noGrp="1"/>
          </p:cNvSpPr>
          <p:nvPr>
            <p:ph type="pic" sz="quarter" idx="24"/>
          </p:nvPr>
        </p:nvSpPr>
        <p:spPr>
          <a:xfrm>
            <a:off x="717021" y="1499141"/>
            <a:ext cx="2414819" cy="2728794"/>
          </a:xfrm>
          <a:prstGeom prst="rect">
            <a:avLst/>
          </a:prstGeom>
          <a:noFill/>
          <a:ln w="76200">
            <a:noFill/>
          </a:ln>
          <a:effectLst>
            <a:reflection stA="52000" endA="300" endPos="13000" dir="5400000" sy="-100000" algn="bl" rotWithShape="0"/>
          </a:effectLst>
        </p:spPr>
        <p:txBody>
          <a:bodyPr anchor="t">
            <a:normAutofit/>
          </a:bodyPr>
          <a:lstStyle>
            <a:lvl1pPr marL="0" indent="0" algn="l">
              <a:buNone/>
              <a:defRPr sz="1200">
                <a:latin typeface="Quicksand" panose="02070303000000060000" pitchFamily="18" charset="0"/>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9"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accent2"/>
                </a:solidFill>
                <a:latin typeface="+mj-lt"/>
              </a:defRPr>
            </a:lvl1pPr>
          </a:lstStyle>
          <a:p>
            <a:r>
              <a:rPr lang="id-ID" dirty="0"/>
              <a:t>Title</a:t>
            </a:r>
          </a:p>
        </p:txBody>
      </p:sp>
    </p:spTree>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25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50"/>
                        <p:tgtEl>
                          <p:spTgt spid="7"/>
                        </p:tgtEl>
                      </p:cBhvr>
                    </p:animEffect>
                  </p:childTnLst>
                </p:cTn>
              </p:par>
            </p:tnLst>
          </p:tmpl>
        </p:tmplLst>
      </p:bldP>
      <p:bldP spid="17" grpId="0"/>
      <p:bldP spid="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2_Column_Text">
    <p:spTree>
      <p:nvGrpSpPr>
        <p:cNvPr id="1" name=""/>
        <p:cNvGrpSpPr/>
        <p:nvPr/>
      </p:nvGrpSpPr>
      <p:grpSpPr>
        <a:xfrm>
          <a:off x="0" y="0"/>
          <a:ext cx="0" cy="0"/>
          <a:chOff x="0" y="0"/>
          <a:chExt cx="0" cy="0"/>
        </a:xfrm>
      </p:grpSpPr>
      <p:sp>
        <p:nvSpPr>
          <p:cNvPr id="8" name="Text Placeholder 8"/>
          <p:cNvSpPr>
            <a:spLocks noGrp="1"/>
          </p:cNvSpPr>
          <p:nvPr>
            <p:ph type="body" sz="quarter" idx="18"/>
          </p:nvPr>
        </p:nvSpPr>
        <p:spPr>
          <a:xfrm>
            <a:off x="827372" y="2067694"/>
            <a:ext cx="3456384" cy="2448272"/>
          </a:xfrm>
          <a:prstGeom prst="rect">
            <a:avLst/>
          </a:prstGeom>
          <a:noFill/>
        </p:spPr>
        <p:txBody>
          <a:bodyPr>
            <a:normAutofit/>
          </a:bodyPr>
          <a:lstStyle>
            <a:lvl1pPr marL="0" indent="0">
              <a:lnSpc>
                <a:spcPct val="90000"/>
              </a:lnSpc>
              <a:spcBef>
                <a:spcPts val="1200"/>
              </a:spcBef>
              <a:buNone/>
              <a:defRPr sz="1200">
                <a:solidFill>
                  <a:srgbClr val="1C1306"/>
                </a:solidFill>
                <a:latin typeface="+mn-lt"/>
              </a:defRPr>
            </a:lvl1pPr>
          </a:lstStyle>
          <a:p>
            <a:pPr lvl="0"/>
            <a:endParaRPr lang="en-US" dirty="0"/>
          </a:p>
        </p:txBody>
      </p:sp>
      <p:sp>
        <p:nvSpPr>
          <p:cNvPr id="11" name="Text Placeholder 8"/>
          <p:cNvSpPr>
            <a:spLocks noGrp="1"/>
          </p:cNvSpPr>
          <p:nvPr>
            <p:ph type="body" sz="quarter" idx="19"/>
          </p:nvPr>
        </p:nvSpPr>
        <p:spPr>
          <a:xfrm>
            <a:off x="4571787" y="2067694"/>
            <a:ext cx="3456384" cy="2448272"/>
          </a:xfrm>
          <a:prstGeom prst="rect">
            <a:avLst/>
          </a:prstGeom>
          <a:noFill/>
        </p:spPr>
        <p:txBody>
          <a:bodyPr>
            <a:normAutofit/>
          </a:bodyPr>
          <a:lstStyle>
            <a:lvl1pPr marL="0" indent="0">
              <a:lnSpc>
                <a:spcPct val="90000"/>
              </a:lnSpc>
              <a:spcBef>
                <a:spcPts val="1200"/>
              </a:spcBef>
              <a:buNone/>
              <a:defRPr sz="1200">
                <a:solidFill>
                  <a:srgbClr val="1C1306"/>
                </a:solidFill>
                <a:latin typeface="+mn-lt"/>
              </a:defRPr>
            </a:lvl1pPr>
          </a:lstStyle>
          <a:p>
            <a:pPr lvl="0"/>
            <a:endParaRPr lang="en-US" dirty="0"/>
          </a:p>
        </p:txBody>
      </p:sp>
      <p:sp>
        <p:nvSpPr>
          <p:cNvPr id="6" name="Text Placeholder 8"/>
          <p:cNvSpPr>
            <a:spLocks noGrp="1"/>
          </p:cNvSpPr>
          <p:nvPr>
            <p:ph type="body" sz="quarter" idx="20"/>
          </p:nvPr>
        </p:nvSpPr>
        <p:spPr>
          <a:xfrm>
            <a:off x="827372" y="1491630"/>
            <a:ext cx="3456384" cy="576064"/>
          </a:xfrm>
          <a:prstGeom prst="rect">
            <a:avLst/>
          </a:prstGeom>
          <a:noFill/>
        </p:spPr>
        <p:txBody>
          <a:bodyPr>
            <a:normAutofit/>
          </a:bodyPr>
          <a:lstStyle>
            <a:lvl1pPr marL="0" indent="0">
              <a:lnSpc>
                <a:spcPct val="100000"/>
              </a:lnSpc>
              <a:spcBef>
                <a:spcPts val="1200"/>
              </a:spcBef>
              <a:buNone/>
              <a:defRPr sz="1500" b="1">
                <a:solidFill>
                  <a:schemeClr val="accent3">
                    <a:lumMod val="75000"/>
                  </a:schemeClr>
                </a:solidFill>
                <a:latin typeface="+mj-lt"/>
              </a:defRPr>
            </a:lvl1pPr>
          </a:lstStyle>
          <a:p>
            <a:pPr lvl="0"/>
            <a:endParaRPr lang="en-US" dirty="0"/>
          </a:p>
        </p:txBody>
      </p:sp>
      <p:sp>
        <p:nvSpPr>
          <p:cNvPr id="9" name="Text Placeholder 8"/>
          <p:cNvSpPr>
            <a:spLocks noGrp="1"/>
          </p:cNvSpPr>
          <p:nvPr>
            <p:ph type="body" sz="quarter" idx="21"/>
          </p:nvPr>
        </p:nvSpPr>
        <p:spPr>
          <a:xfrm>
            <a:off x="4571787" y="1491630"/>
            <a:ext cx="3456384" cy="576064"/>
          </a:xfrm>
          <a:prstGeom prst="rect">
            <a:avLst/>
          </a:prstGeom>
          <a:noFill/>
        </p:spPr>
        <p:txBody>
          <a:bodyPr>
            <a:normAutofit/>
          </a:bodyPr>
          <a:lstStyle>
            <a:lvl1pPr marL="0" indent="0">
              <a:lnSpc>
                <a:spcPct val="100000"/>
              </a:lnSpc>
              <a:spcBef>
                <a:spcPts val="1200"/>
              </a:spcBef>
              <a:buNone/>
              <a:defRPr sz="1500" b="1">
                <a:solidFill>
                  <a:schemeClr val="accent3">
                    <a:lumMod val="75000"/>
                  </a:schemeClr>
                </a:solidFill>
                <a:latin typeface="+mj-lt"/>
              </a:defRPr>
            </a:lvl1pPr>
          </a:lstStyle>
          <a:p>
            <a:pPr lvl="0"/>
            <a:endParaRPr lang="en-US" dirty="0"/>
          </a:p>
        </p:txBody>
      </p:sp>
      <p:sp>
        <p:nvSpPr>
          <p:cNvPr id="13"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j-lt"/>
                <a:cs typeface="Narkisim" pitchFamily="34" charset="-79"/>
              </a:defRPr>
            </a:lvl1pPr>
          </a:lstStyle>
          <a:p>
            <a:pPr lvl="0"/>
            <a:r>
              <a:rPr lang="id-ID" dirty="0"/>
              <a:t>Subtitle</a:t>
            </a:r>
            <a:endParaRPr lang="en-US" dirty="0"/>
          </a:p>
        </p:txBody>
      </p:sp>
      <p:sp>
        <p:nvSpPr>
          <p:cNvPr id="14"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2"/>
                </a:solidFill>
                <a:latin typeface="+mj-lt"/>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2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50"/>
                        <p:tgtEl>
                          <p:spTgt spid="13"/>
                        </p:tgtEl>
                      </p:cBhvr>
                    </p:animEffect>
                  </p:childTnLst>
                </p:cTn>
              </p:par>
            </p:tnLst>
          </p:tmpl>
        </p:tmplLst>
      </p:bldP>
      <p:bldP spid="1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3_Column_Text">
    <p:spTree>
      <p:nvGrpSpPr>
        <p:cNvPr id="1" name=""/>
        <p:cNvGrpSpPr/>
        <p:nvPr/>
      </p:nvGrpSpPr>
      <p:grpSpPr>
        <a:xfrm>
          <a:off x="0" y="0"/>
          <a:ext cx="0" cy="0"/>
          <a:chOff x="0" y="0"/>
          <a:chExt cx="0" cy="0"/>
        </a:xfrm>
      </p:grpSpPr>
      <p:sp>
        <p:nvSpPr>
          <p:cNvPr id="8" name="Text Placeholder 8"/>
          <p:cNvSpPr>
            <a:spLocks noGrp="1"/>
          </p:cNvSpPr>
          <p:nvPr>
            <p:ph type="body" sz="quarter" idx="18"/>
          </p:nvPr>
        </p:nvSpPr>
        <p:spPr>
          <a:xfrm>
            <a:off x="683571" y="1923678"/>
            <a:ext cx="2520279" cy="2520280"/>
          </a:xfrm>
          <a:prstGeom prst="rect">
            <a:avLst/>
          </a:prstGeom>
          <a:noFill/>
        </p:spPr>
        <p:txBody>
          <a:bodyPr>
            <a:normAutofit/>
          </a:bodyPr>
          <a:lstStyle>
            <a:lvl1pPr marL="0" indent="0">
              <a:lnSpc>
                <a:spcPct val="90000"/>
              </a:lnSpc>
              <a:spcBef>
                <a:spcPts val="1200"/>
              </a:spcBef>
              <a:buNone/>
              <a:defRPr sz="1200">
                <a:solidFill>
                  <a:srgbClr val="1C1306"/>
                </a:solidFill>
                <a:latin typeface="+mn-lt"/>
              </a:defRPr>
            </a:lvl1pPr>
          </a:lstStyle>
          <a:p>
            <a:pPr lvl="0"/>
            <a:endParaRPr lang="en-US" dirty="0"/>
          </a:p>
        </p:txBody>
      </p:sp>
      <p:sp>
        <p:nvSpPr>
          <p:cNvPr id="6" name="Text Placeholder 8"/>
          <p:cNvSpPr>
            <a:spLocks noGrp="1"/>
          </p:cNvSpPr>
          <p:nvPr>
            <p:ph type="body" sz="quarter" idx="19"/>
          </p:nvPr>
        </p:nvSpPr>
        <p:spPr>
          <a:xfrm>
            <a:off x="3275858" y="1923678"/>
            <a:ext cx="2520279" cy="2520280"/>
          </a:xfrm>
          <a:prstGeom prst="rect">
            <a:avLst/>
          </a:prstGeom>
          <a:noFill/>
        </p:spPr>
        <p:txBody>
          <a:bodyPr>
            <a:normAutofit/>
          </a:bodyPr>
          <a:lstStyle>
            <a:lvl1pPr marL="0" indent="0">
              <a:lnSpc>
                <a:spcPct val="90000"/>
              </a:lnSpc>
              <a:spcBef>
                <a:spcPts val="1200"/>
              </a:spcBef>
              <a:buNone/>
              <a:defRPr sz="1200">
                <a:solidFill>
                  <a:srgbClr val="1C1306"/>
                </a:solidFill>
                <a:latin typeface="+mn-lt"/>
              </a:defRPr>
            </a:lvl1pPr>
          </a:lstStyle>
          <a:p>
            <a:pPr lvl="0"/>
            <a:endParaRPr lang="en-US" dirty="0"/>
          </a:p>
        </p:txBody>
      </p:sp>
      <p:sp>
        <p:nvSpPr>
          <p:cNvPr id="9" name="Text Placeholder 8"/>
          <p:cNvSpPr>
            <a:spLocks noGrp="1"/>
          </p:cNvSpPr>
          <p:nvPr>
            <p:ph type="body" sz="quarter" idx="20"/>
          </p:nvPr>
        </p:nvSpPr>
        <p:spPr>
          <a:xfrm>
            <a:off x="5868146" y="1923678"/>
            <a:ext cx="2520279" cy="2520280"/>
          </a:xfrm>
          <a:prstGeom prst="rect">
            <a:avLst/>
          </a:prstGeom>
          <a:noFill/>
        </p:spPr>
        <p:txBody>
          <a:bodyPr>
            <a:normAutofit/>
          </a:bodyPr>
          <a:lstStyle>
            <a:lvl1pPr marL="0" indent="0">
              <a:lnSpc>
                <a:spcPct val="90000"/>
              </a:lnSpc>
              <a:spcBef>
                <a:spcPts val="1200"/>
              </a:spcBef>
              <a:buNone/>
              <a:defRPr sz="1200">
                <a:solidFill>
                  <a:srgbClr val="1C1306"/>
                </a:solidFill>
                <a:latin typeface="+mn-lt"/>
              </a:defRPr>
            </a:lvl1pPr>
          </a:lstStyle>
          <a:p>
            <a:pPr lvl="0"/>
            <a:endParaRPr lang="en-US" dirty="0"/>
          </a:p>
        </p:txBody>
      </p:sp>
      <p:sp>
        <p:nvSpPr>
          <p:cNvPr id="10" name="Text Placeholder 8"/>
          <p:cNvSpPr>
            <a:spLocks noGrp="1"/>
          </p:cNvSpPr>
          <p:nvPr>
            <p:ph type="body" sz="quarter" idx="21"/>
          </p:nvPr>
        </p:nvSpPr>
        <p:spPr>
          <a:xfrm>
            <a:off x="683357" y="1347614"/>
            <a:ext cx="2520491" cy="576064"/>
          </a:xfrm>
          <a:prstGeom prst="rect">
            <a:avLst/>
          </a:prstGeom>
          <a:noFill/>
        </p:spPr>
        <p:txBody>
          <a:bodyPr>
            <a:normAutofit/>
          </a:bodyPr>
          <a:lstStyle>
            <a:lvl1pPr marL="0" indent="0">
              <a:lnSpc>
                <a:spcPct val="100000"/>
              </a:lnSpc>
              <a:spcBef>
                <a:spcPts val="1200"/>
              </a:spcBef>
              <a:buNone/>
              <a:defRPr sz="1500" b="1">
                <a:solidFill>
                  <a:schemeClr val="accent3">
                    <a:lumMod val="75000"/>
                  </a:schemeClr>
                </a:solidFill>
                <a:latin typeface="+mj-lt"/>
              </a:defRPr>
            </a:lvl1pPr>
          </a:lstStyle>
          <a:p>
            <a:pPr lvl="0"/>
            <a:endParaRPr lang="en-US" dirty="0"/>
          </a:p>
        </p:txBody>
      </p:sp>
      <p:sp>
        <p:nvSpPr>
          <p:cNvPr id="11" name="Text Placeholder 8"/>
          <p:cNvSpPr>
            <a:spLocks noGrp="1"/>
          </p:cNvSpPr>
          <p:nvPr>
            <p:ph type="body" sz="quarter" idx="22"/>
          </p:nvPr>
        </p:nvSpPr>
        <p:spPr>
          <a:xfrm>
            <a:off x="3269980" y="1347614"/>
            <a:ext cx="2520280" cy="576064"/>
          </a:xfrm>
          <a:prstGeom prst="rect">
            <a:avLst/>
          </a:prstGeom>
          <a:noFill/>
        </p:spPr>
        <p:txBody>
          <a:bodyPr>
            <a:normAutofit/>
          </a:bodyPr>
          <a:lstStyle>
            <a:lvl1pPr marL="0" indent="0">
              <a:lnSpc>
                <a:spcPct val="100000"/>
              </a:lnSpc>
              <a:spcBef>
                <a:spcPts val="1200"/>
              </a:spcBef>
              <a:buNone/>
              <a:defRPr sz="1500" b="1">
                <a:solidFill>
                  <a:schemeClr val="accent3">
                    <a:lumMod val="75000"/>
                  </a:schemeClr>
                </a:solidFill>
                <a:latin typeface="+mj-lt"/>
              </a:defRPr>
            </a:lvl1pPr>
          </a:lstStyle>
          <a:p>
            <a:pPr lvl="0"/>
            <a:endParaRPr lang="en-US" dirty="0"/>
          </a:p>
        </p:txBody>
      </p:sp>
      <p:sp>
        <p:nvSpPr>
          <p:cNvPr id="12" name="Text Placeholder 8"/>
          <p:cNvSpPr>
            <a:spLocks noGrp="1"/>
          </p:cNvSpPr>
          <p:nvPr>
            <p:ph type="body" sz="quarter" idx="23"/>
          </p:nvPr>
        </p:nvSpPr>
        <p:spPr>
          <a:xfrm>
            <a:off x="5868144" y="1347614"/>
            <a:ext cx="2520280" cy="576064"/>
          </a:xfrm>
          <a:prstGeom prst="rect">
            <a:avLst/>
          </a:prstGeom>
          <a:noFill/>
        </p:spPr>
        <p:txBody>
          <a:bodyPr>
            <a:normAutofit/>
          </a:bodyPr>
          <a:lstStyle>
            <a:lvl1pPr marL="0" indent="0">
              <a:lnSpc>
                <a:spcPct val="100000"/>
              </a:lnSpc>
              <a:spcBef>
                <a:spcPts val="1200"/>
              </a:spcBef>
              <a:buNone/>
              <a:defRPr sz="1500" b="1">
                <a:solidFill>
                  <a:schemeClr val="accent3">
                    <a:lumMod val="75000"/>
                  </a:schemeClr>
                </a:solidFill>
                <a:latin typeface="+mj-lt"/>
              </a:defRPr>
            </a:lvl1pPr>
          </a:lstStyle>
          <a:p>
            <a:pPr lvl="0"/>
            <a:endParaRPr lang="en-US" dirty="0"/>
          </a:p>
        </p:txBody>
      </p:sp>
      <p:sp>
        <p:nvSpPr>
          <p:cNvPr id="15"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16"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mj-lt"/>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2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250"/>
                        <p:tgtEl>
                          <p:spTgt spid="15"/>
                        </p:tgtEl>
                      </p:cBhvr>
                    </p:animEffect>
                  </p:childTnLst>
                </p:cTn>
              </p:par>
            </p:tnLst>
          </p:tmpl>
        </p:tmplLst>
      </p:bldP>
      <p:bldP spid="1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xt_and_2_Picture">
    <p:spTree>
      <p:nvGrpSpPr>
        <p:cNvPr id="1" name=""/>
        <p:cNvGrpSpPr/>
        <p:nvPr/>
      </p:nvGrpSpPr>
      <p:grpSpPr>
        <a:xfrm>
          <a:off x="0" y="0"/>
          <a:ext cx="0" cy="0"/>
          <a:chOff x="0" y="0"/>
          <a:chExt cx="0" cy="0"/>
        </a:xfrm>
      </p:grpSpPr>
      <p:sp>
        <p:nvSpPr>
          <p:cNvPr id="8" name="Text Placeholder 8"/>
          <p:cNvSpPr>
            <a:spLocks noGrp="1"/>
          </p:cNvSpPr>
          <p:nvPr>
            <p:ph type="body" sz="quarter" idx="18"/>
          </p:nvPr>
        </p:nvSpPr>
        <p:spPr>
          <a:xfrm>
            <a:off x="827372" y="2067694"/>
            <a:ext cx="3456384" cy="2448272"/>
          </a:xfrm>
          <a:prstGeom prst="rect">
            <a:avLst/>
          </a:prstGeom>
          <a:noFill/>
        </p:spPr>
        <p:txBody>
          <a:bodyPr>
            <a:normAutofit/>
          </a:bodyPr>
          <a:lstStyle>
            <a:lvl1pPr marL="0" indent="0">
              <a:lnSpc>
                <a:spcPct val="90000"/>
              </a:lnSpc>
              <a:spcBef>
                <a:spcPts val="1200"/>
              </a:spcBef>
              <a:buNone/>
              <a:defRPr sz="1200">
                <a:solidFill>
                  <a:srgbClr val="1C1306"/>
                </a:solidFill>
                <a:latin typeface="+mn-lt"/>
              </a:defRPr>
            </a:lvl1pPr>
          </a:lstStyle>
          <a:p>
            <a:pPr lvl="0"/>
            <a:endParaRPr lang="en-US" dirty="0"/>
          </a:p>
        </p:txBody>
      </p:sp>
      <p:sp>
        <p:nvSpPr>
          <p:cNvPr id="6" name="Text Placeholder 8"/>
          <p:cNvSpPr>
            <a:spLocks noGrp="1"/>
          </p:cNvSpPr>
          <p:nvPr>
            <p:ph type="body" sz="quarter" idx="20"/>
          </p:nvPr>
        </p:nvSpPr>
        <p:spPr>
          <a:xfrm>
            <a:off x="827372" y="1491630"/>
            <a:ext cx="3456384" cy="576064"/>
          </a:xfrm>
          <a:prstGeom prst="rect">
            <a:avLst/>
          </a:prstGeom>
          <a:noFill/>
        </p:spPr>
        <p:txBody>
          <a:bodyPr>
            <a:normAutofit/>
          </a:bodyPr>
          <a:lstStyle>
            <a:lvl1pPr marL="0" indent="0">
              <a:lnSpc>
                <a:spcPct val="100000"/>
              </a:lnSpc>
              <a:spcBef>
                <a:spcPts val="1200"/>
              </a:spcBef>
              <a:buNone/>
              <a:defRPr sz="1500" b="1">
                <a:solidFill>
                  <a:schemeClr val="accent3">
                    <a:lumMod val="50000"/>
                  </a:schemeClr>
                </a:solidFill>
                <a:latin typeface="+mj-lt"/>
              </a:defRPr>
            </a:lvl1pPr>
          </a:lstStyle>
          <a:p>
            <a:pPr lvl="0"/>
            <a:endParaRPr lang="en-US" dirty="0"/>
          </a:p>
        </p:txBody>
      </p:sp>
      <p:sp>
        <p:nvSpPr>
          <p:cNvPr id="13" name="Picture Placeholder 2"/>
          <p:cNvSpPr>
            <a:spLocks noGrp="1"/>
          </p:cNvSpPr>
          <p:nvPr>
            <p:ph type="pic" sz="quarter" idx="25"/>
          </p:nvPr>
        </p:nvSpPr>
        <p:spPr>
          <a:xfrm>
            <a:off x="6192180" y="2067694"/>
            <a:ext cx="2376264" cy="1296144"/>
          </a:xfrm>
          <a:custGeom>
            <a:avLst/>
            <a:gdLst>
              <a:gd name="connsiteX0" fmla="*/ 0 w 4248472"/>
              <a:gd name="connsiteY0" fmla="*/ 0 h 2378621"/>
              <a:gd name="connsiteX1" fmla="*/ 4248472 w 4248472"/>
              <a:gd name="connsiteY1" fmla="*/ 0 h 2378621"/>
              <a:gd name="connsiteX2" fmla="*/ 4248472 w 4248472"/>
              <a:gd name="connsiteY2" fmla="*/ 2378621 h 2378621"/>
              <a:gd name="connsiteX3" fmla="*/ 0 w 4248472"/>
              <a:gd name="connsiteY3" fmla="*/ 2378621 h 2378621"/>
              <a:gd name="connsiteX4" fmla="*/ 0 w 4248472"/>
              <a:gd name="connsiteY4" fmla="*/ 0 h 2378621"/>
              <a:gd name="connsiteX0" fmla="*/ 0 w 4252705"/>
              <a:gd name="connsiteY0" fmla="*/ 0 h 2378645"/>
              <a:gd name="connsiteX1" fmla="*/ 4248472 w 4252705"/>
              <a:gd name="connsiteY1" fmla="*/ 0 h 2378645"/>
              <a:gd name="connsiteX2" fmla="*/ 4248472 w 4252705"/>
              <a:gd name="connsiteY2" fmla="*/ 2378621 h 2378645"/>
              <a:gd name="connsiteX3" fmla="*/ 0 w 4252705"/>
              <a:gd name="connsiteY3" fmla="*/ 2378621 h 2378645"/>
              <a:gd name="connsiteX4" fmla="*/ 0 w 4252705"/>
              <a:gd name="connsiteY4" fmla="*/ 0 h 23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05" h="2378645">
                <a:moveTo>
                  <a:pt x="0" y="0"/>
                </a:moveTo>
                <a:lnTo>
                  <a:pt x="4248472" y="0"/>
                </a:lnTo>
                <a:cubicBezTo>
                  <a:pt x="4248472" y="792874"/>
                  <a:pt x="4257997" y="2385847"/>
                  <a:pt x="4248472" y="2378621"/>
                </a:cubicBezTo>
                <a:lnTo>
                  <a:pt x="0" y="2378621"/>
                </a:lnTo>
                <a:lnTo>
                  <a:pt x="0" y="0"/>
                </a:lnTo>
                <a:close/>
              </a:path>
            </a:pathLst>
          </a:custGeom>
          <a:effectLst/>
        </p:spPr>
        <p:txBody>
          <a:bodyPr anchor="t">
            <a:normAutofit/>
          </a:bodyPr>
          <a:lstStyle>
            <a:lvl1pPr marL="0" indent="0" algn="l">
              <a:buNone/>
              <a:defRPr sz="1200">
                <a:solidFill>
                  <a:srgbClr val="1C1306"/>
                </a:solidFill>
                <a:latin typeface="+mj-lt"/>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14" name="Picture Placeholder 2"/>
          <p:cNvSpPr>
            <a:spLocks noGrp="1"/>
          </p:cNvSpPr>
          <p:nvPr>
            <p:ph type="pic" sz="quarter" idx="26"/>
          </p:nvPr>
        </p:nvSpPr>
        <p:spPr>
          <a:xfrm>
            <a:off x="5220072" y="3003798"/>
            <a:ext cx="1944216" cy="1008112"/>
          </a:xfrm>
          <a:custGeom>
            <a:avLst/>
            <a:gdLst>
              <a:gd name="connsiteX0" fmla="*/ 0 w 4248472"/>
              <a:gd name="connsiteY0" fmla="*/ 0 h 2378621"/>
              <a:gd name="connsiteX1" fmla="*/ 4248472 w 4248472"/>
              <a:gd name="connsiteY1" fmla="*/ 0 h 2378621"/>
              <a:gd name="connsiteX2" fmla="*/ 4248472 w 4248472"/>
              <a:gd name="connsiteY2" fmla="*/ 2378621 h 2378621"/>
              <a:gd name="connsiteX3" fmla="*/ 0 w 4248472"/>
              <a:gd name="connsiteY3" fmla="*/ 2378621 h 2378621"/>
              <a:gd name="connsiteX4" fmla="*/ 0 w 4248472"/>
              <a:gd name="connsiteY4" fmla="*/ 0 h 2378621"/>
              <a:gd name="connsiteX0" fmla="*/ 0 w 4252705"/>
              <a:gd name="connsiteY0" fmla="*/ 0 h 2378645"/>
              <a:gd name="connsiteX1" fmla="*/ 4248472 w 4252705"/>
              <a:gd name="connsiteY1" fmla="*/ 0 h 2378645"/>
              <a:gd name="connsiteX2" fmla="*/ 4248472 w 4252705"/>
              <a:gd name="connsiteY2" fmla="*/ 2378621 h 2378645"/>
              <a:gd name="connsiteX3" fmla="*/ 0 w 4252705"/>
              <a:gd name="connsiteY3" fmla="*/ 2378621 h 2378645"/>
              <a:gd name="connsiteX4" fmla="*/ 0 w 4252705"/>
              <a:gd name="connsiteY4" fmla="*/ 0 h 23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05" h="2378645">
                <a:moveTo>
                  <a:pt x="0" y="0"/>
                </a:moveTo>
                <a:lnTo>
                  <a:pt x="4248472" y="0"/>
                </a:lnTo>
                <a:cubicBezTo>
                  <a:pt x="4248472" y="792874"/>
                  <a:pt x="4257997" y="2385847"/>
                  <a:pt x="4248472" y="2378621"/>
                </a:cubicBezTo>
                <a:lnTo>
                  <a:pt x="0" y="2378621"/>
                </a:lnTo>
                <a:lnTo>
                  <a:pt x="0" y="0"/>
                </a:lnTo>
                <a:close/>
              </a:path>
            </a:pathLst>
          </a:custGeom>
          <a:effectLst/>
        </p:spPr>
        <p:txBody>
          <a:bodyPr anchor="t">
            <a:normAutofit/>
          </a:bodyPr>
          <a:lstStyle>
            <a:lvl1pPr marL="0" indent="0" algn="l">
              <a:buNone/>
              <a:defRPr sz="1200">
                <a:solidFill>
                  <a:srgbClr val="1C1306"/>
                </a:solidFill>
                <a:latin typeface="+mj-lt"/>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9"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11"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mj-lt"/>
              </a:defRPr>
            </a:lvl1pPr>
          </a:lstStyle>
          <a:p>
            <a:r>
              <a:rPr lang="id-ID" dirty="0"/>
              <a:t>Title</a:t>
            </a:r>
          </a:p>
        </p:txBody>
      </p:sp>
    </p:spTree>
    <p:extLst>
      <p:ext uri="{BB962C8B-B14F-4D97-AF65-F5344CB8AC3E}">
        <p14:creationId xmlns:p14="http://schemas.microsoft.com/office/powerpoint/2010/main" val="22795920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25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50"/>
                        <p:tgtEl>
                          <p:spTgt spid="9"/>
                        </p:tgtEl>
                      </p:cBhvr>
                    </p:animEffect>
                  </p:childTnLst>
                </p:cTn>
              </p:par>
            </p:tnLst>
          </p:tmpl>
        </p:tmplLst>
      </p:bldP>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2_Column_Bullets">
    <p:spTree>
      <p:nvGrpSpPr>
        <p:cNvPr id="1" name=""/>
        <p:cNvGrpSpPr/>
        <p:nvPr/>
      </p:nvGrpSpPr>
      <p:grpSpPr>
        <a:xfrm>
          <a:off x="0" y="0"/>
          <a:ext cx="0" cy="0"/>
          <a:chOff x="0" y="0"/>
          <a:chExt cx="0" cy="0"/>
        </a:xfrm>
      </p:grpSpPr>
      <p:sp>
        <p:nvSpPr>
          <p:cNvPr id="6" name="Text Placeholder 2"/>
          <p:cNvSpPr>
            <a:spLocks noGrp="1"/>
          </p:cNvSpPr>
          <p:nvPr>
            <p:ph type="body" sz="quarter" idx="29"/>
          </p:nvPr>
        </p:nvSpPr>
        <p:spPr>
          <a:xfrm>
            <a:off x="827584" y="1923678"/>
            <a:ext cx="3528392" cy="2400300"/>
          </a:xfrm>
          <a:prstGeom prst="rect">
            <a:avLst/>
          </a:prstGeom>
          <a:noFill/>
        </p:spPr>
        <p:txBody>
          <a:bodyPr>
            <a:normAutofit/>
          </a:bodyPr>
          <a:lstStyle>
            <a:lvl1pPr marL="274313" indent="-228594">
              <a:lnSpc>
                <a:spcPct val="100000"/>
              </a:lnSpc>
              <a:spcBef>
                <a:spcPts val="1200"/>
              </a:spcBef>
              <a:buClr>
                <a:schemeClr val="tx1">
                  <a:lumMod val="75000"/>
                  <a:lumOff val="25000"/>
                </a:schemeClr>
              </a:buClr>
              <a:buFont typeface="Wingdings" pitchFamily="2" charset="2"/>
              <a:buChar char=""/>
              <a:defRPr sz="1200">
                <a:solidFill>
                  <a:srgbClr val="1C1306"/>
                </a:solidFill>
                <a:latin typeface="Quicksand" panose="02070303000000060000" pitchFamily="18" charset="0"/>
              </a:defRPr>
            </a:lvl1pPr>
            <a:lvl2pPr marL="502907" indent="-182875">
              <a:lnSpc>
                <a:spcPct val="100000"/>
              </a:lnSpc>
              <a:spcBef>
                <a:spcPts val="0"/>
              </a:spcBef>
              <a:buClr>
                <a:schemeClr val="tx2"/>
              </a:buClr>
              <a:buFont typeface="Arial" pitchFamily="34" charset="0"/>
              <a:buChar char="•"/>
              <a:defRPr sz="1100">
                <a:solidFill>
                  <a:srgbClr val="1C1306"/>
                </a:solidFill>
                <a:latin typeface="Quicksand" panose="02070303000000060000" pitchFamily="18" charset="0"/>
              </a:defRPr>
            </a:lvl2pPr>
            <a:lvl3pPr>
              <a:lnSpc>
                <a:spcPct val="70000"/>
              </a:lnSpc>
              <a:spcBef>
                <a:spcPts val="0"/>
              </a:spcBef>
              <a:defRPr sz="1200">
                <a:latin typeface="+mj-lt"/>
              </a:defRPr>
            </a:lvl3pPr>
            <a:lvl4pPr>
              <a:lnSpc>
                <a:spcPct val="70000"/>
              </a:lnSpc>
              <a:spcBef>
                <a:spcPts val="0"/>
              </a:spcBef>
              <a:defRPr sz="1200">
                <a:latin typeface="+mj-lt"/>
              </a:defRPr>
            </a:lvl4pPr>
            <a:lvl5pPr>
              <a:lnSpc>
                <a:spcPct val="70000"/>
              </a:lnSpc>
              <a:spcBef>
                <a:spcPts val="0"/>
              </a:spcBef>
              <a:defRPr sz="1200">
                <a:latin typeface="+mj-lt"/>
              </a:defRPr>
            </a:lvl5pPr>
          </a:lstStyle>
          <a:p>
            <a:pPr lvl="0"/>
            <a:r>
              <a:rPr lang="en-US" dirty="0"/>
              <a:t>Click to edit Master text styles</a:t>
            </a:r>
          </a:p>
          <a:p>
            <a:pPr lvl="1"/>
            <a:r>
              <a:rPr lang="en-US" dirty="0"/>
              <a:t>Second level</a:t>
            </a:r>
          </a:p>
        </p:txBody>
      </p:sp>
      <p:sp>
        <p:nvSpPr>
          <p:cNvPr id="9" name="Text Placeholder 2"/>
          <p:cNvSpPr>
            <a:spLocks noGrp="1"/>
          </p:cNvSpPr>
          <p:nvPr>
            <p:ph type="body" sz="quarter" idx="30"/>
          </p:nvPr>
        </p:nvSpPr>
        <p:spPr>
          <a:xfrm>
            <a:off x="4499992" y="1923678"/>
            <a:ext cx="3528392" cy="2400300"/>
          </a:xfrm>
          <a:prstGeom prst="rect">
            <a:avLst/>
          </a:prstGeom>
          <a:noFill/>
        </p:spPr>
        <p:txBody>
          <a:bodyPr>
            <a:normAutofit/>
          </a:bodyPr>
          <a:lstStyle>
            <a:lvl1pPr marL="274313" indent="-228594">
              <a:lnSpc>
                <a:spcPct val="100000"/>
              </a:lnSpc>
              <a:spcBef>
                <a:spcPts val="1200"/>
              </a:spcBef>
              <a:buClr>
                <a:schemeClr val="tx1">
                  <a:lumMod val="75000"/>
                  <a:lumOff val="25000"/>
                </a:schemeClr>
              </a:buClr>
              <a:buFont typeface="Wingdings" pitchFamily="2" charset="2"/>
              <a:buChar char=""/>
              <a:defRPr sz="1200">
                <a:solidFill>
                  <a:srgbClr val="1C1306"/>
                </a:solidFill>
                <a:latin typeface="Quicksand" panose="02070303000000060000" pitchFamily="18" charset="0"/>
              </a:defRPr>
            </a:lvl1pPr>
            <a:lvl2pPr marL="502907" indent="-182875">
              <a:lnSpc>
                <a:spcPct val="100000"/>
              </a:lnSpc>
              <a:spcBef>
                <a:spcPts val="0"/>
              </a:spcBef>
              <a:buClr>
                <a:schemeClr val="tx1">
                  <a:lumMod val="75000"/>
                  <a:lumOff val="25000"/>
                </a:schemeClr>
              </a:buClr>
              <a:buFont typeface="Arial" pitchFamily="34" charset="0"/>
              <a:buChar char="•"/>
              <a:defRPr sz="1100">
                <a:solidFill>
                  <a:srgbClr val="1C1306"/>
                </a:solidFill>
                <a:latin typeface="Quicksand" panose="02070303000000060000" pitchFamily="18" charset="0"/>
              </a:defRPr>
            </a:lvl2pPr>
            <a:lvl3pPr>
              <a:lnSpc>
                <a:spcPct val="70000"/>
              </a:lnSpc>
              <a:spcBef>
                <a:spcPts val="0"/>
              </a:spcBef>
              <a:defRPr sz="1200">
                <a:latin typeface="+mj-lt"/>
              </a:defRPr>
            </a:lvl3pPr>
            <a:lvl4pPr>
              <a:lnSpc>
                <a:spcPct val="70000"/>
              </a:lnSpc>
              <a:spcBef>
                <a:spcPts val="0"/>
              </a:spcBef>
              <a:defRPr sz="1200">
                <a:latin typeface="+mj-lt"/>
              </a:defRPr>
            </a:lvl4pPr>
            <a:lvl5pPr>
              <a:lnSpc>
                <a:spcPct val="70000"/>
              </a:lnSpc>
              <a:spcBef>
                <a:spcPts val="0"/>
              </a:spcBef>
              <a:defRPr sz="1200">
                <a:latin typeface="+mj-lt"/>
              </a:defRPr>
            </a:lvl5pPr>
          </a:lstStyle>
          <a:p>
            <a:pPr lvl="0"/>
            <a:r>
              <a:rPr lang="en-US" dirty="0"/>
              <a:t>Click to edit Master text styles</a:t>
            </a:r>
          </a:p>
          <a:p>
            <a:pPr lvl="1"/>
            <a:r>
              <a:rPr lang="en-US" dirty="0"/>
              <a:t>Second level</a:t>
            </a:r>
          </a:p>
        </p:txBody>
      </p:sp>
      <p:sp>
        <p:nvSpPr>
          <p:cNvPr id="8" name="Text Placeholder 8"/>
          <p:cNvSpPr>
            <a:spLocks noGrp="1"/>
          </p:cNvSpPr>
          <p:nvPr>
            <p:ph type="body" sz="quarter" idx="18"/>
          </p:nvPr>
        </p:nvSpPr>
        <p:spPr>
          <a:xfrm>
            <a:off x="827584" y="1491630"/>
            <a:ext cx="3528392" cy="432048"/>
          </a:xfrm>
          <a:prstGeom prst="rect">
            <a:avLst/>
          </a:prstGeom>
          <a:noFill/>
        </p:spPr>
        <p:txBody>
          <a:bodyPr>
            <a:normAutofit/>
          </a:bodyPr>
          <a:lstStyle>
            <a:lvl1pPr marL="0" indent="0">
              <a:lnSpc>
                <a:spcPct val="90000"/>
              </a:lnSpc>
              <a:spcBef>
                <a:spcPts val="1200"/>
              </a:spcBef>
              <a:buNone/>
              <a:defRPr sz="1500" b="1">
                <a:solidFill>
                  <a:schemeClr val="accent3">
                    <a:lumMod val="75000"/>
                  </a:schemeClr>
                </a:solidFill>
                <a:latin typeface="Quicksand" panose="02070303000000060000" pitchFamily="18" charset="0"/>
              </a:defRPr>
            </a:lvl1pPr>
          </a:lstStyle>
          <a:p>
            <a:pPr lvl="0"/>
            <a:endParaRPr lang="en-US" dirty="0"/>
          </a:p>
        </p:txBody>
      </p:sp>
      <p:sp>
        <p:nvSpPr>
          <p:cNvPr id="11" name="Text Placeholder 8"/>
          <p:cNvSpPr>
            <a:spLocks noGrp="1"/>
          </p:cNvSpPr>
          <p:nvPr>
            <p:ph type="body" sz="quarter" idx="31"/>
          </p:nvPr>
        </p:nvSpPr>
        <p:spPr>
          <a:xfrm>
            <a:off x="4499993" y="1491630"/>
            <a:ext cx="3542273" cy="432048"/>
          </a:xfrm>
          <a:prstGeom prst="rect">
            <a:avLst/>
          </a:prstGeom>
          <a:noFill/>
        </p:spPr>
        <p:txBody>
          <a:bodyPr>
            <a:normAutofit/>
          </a:bodyPr>
          <a:lstStyle>
            <a:lvl1pPr marL="0" indent="0">
              <a:lnSpc>
                <a:spcPct val="90000"/>
              </a:lnSpc>
              <a:spcBef>
                <a:spcPts val="1200"/>
              </a:spcBef>
              <a:buNone/>
              <a:defRPr sz="1500" b="1">
                <a:solidFill>
                  <a:schemeClr val="accent3">
                    <a:lumMod val="75000"/>
                  </a:schemeClr>
                </a:solidFill>
                <a:latin typeface="Quicksand" panose="02070303000000060000" pitchFamily="18" charset="0"/>
              </a:defRPr>
            </a:lvl1pPr>
          </a:lstStyle>
          <a:p>
            <a:pPr lvl="0"/>
            <a:endParaRPr lang="en-US" dirty="0"/>
          </a:p>
        </p:txBody>
      </p:sp>
      <p:sp>
        <p:nvSpPr>
          <p:cNvPr id="13"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Quicksand" panose="02070303000000060000" pitchFamily="18" charset="0"/>
                <a:cs typeface="Narkisim" pitchFamily="34" charset="-79"/>
              </a:defRPr>
            </a:lvl1pPr>
          </a:lstStyle>
          <a:p>
            <a:pPr lvl="0"/>
            <a:r>
              <a:rPr lang="id-ID" dirty="0"/>
              <a:t>Subtitle</a:t>
            </a:r>
            <a:endParaRPr lang="en-US" dirty="0"/>
          </a:p>
        </p:txBody>
      </p:sp>
      <p:sp>
        <p:nvSpPr>
          <p:cNvPr id="14"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tx1">
                    <a:lumMod val="95000"/>
                    <a:lumOff val="5000"/>
                  </a:schemeClr>
                </a:solidFill>
                <a:latin typeface="Caviar Dreams" panose="020B0402020204020504" pitchFamily="34" charset="0"/>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2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50"/>
                        <p:tgtEl>
                          <p:spTgt spid="13"/>
                        </p:tgtEl>
                      </p:cBhvr>
                    </p:animEffect>
                  </p:childTnLst>
                </p:cTn>
              </p:par>
            </p:tnLst>
          </p:tmpl>
        </p:tmplLst>
      </p:bldP>
      <p:bldP spid="1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3_Column_Bullets">
    <p:spTree>
      <p:nvGrpSpPr>
        <p:cNvPr id="1" name=""/>
        <p:cNvGrpSpPr/>
        <p:nvPr/>
      </p:nvGrpSpPr>
      <p:grpSpPr>
        <a:xfrm>
          <a:off x="0" y="0"/>
          <a:ext cx="0" cy="0"/>
          <a:chOff x="0" y="0"/>
          <a:chExt cx="0" cy="0"/>
        </a:xfrm>
      </p:grpSpPr>
      <p:sp>
        <p:nvSpPr>
          <p:cNvPr id="6" name="Text Placeholder 2"/>
          <p:cNvSpPr>
            <a:spLocks noGrp="1"/>
          </p:cNvSpPr>
          <p:nvPr>
            <p:ph type="body" sz="quarter" idx="29"/>
          </p:nvPr>
        </p:nvSpPr>
        <p:spPr>
          <a:xfrm>
            <a:off x="827584" y="1923678"/>
            <a:ext cx="2411760" cy="2448272"/>
          </a:xfrm>
          <a:prstGeom prst="rect">
            <a:avLst/>
          </a:prstGeom>
          <a:noFill/>
        </p:spPr>
        <p:txBody>
          <a:bodyPr>
            <a:normAutofit/>
          </a:bodyPr>
          <a:lstStyle>
            <a:lvl1pPr marL="274313" indent="-228594">
              <a:lnSpc>
                <a:spcPct val="100000"/>
              </a:lnSpc>
              <a:spcBef>
                <a:spcPts val="1200"/>
              </a:spcBef>
              <a:buClr>
                <a:schemeClr val="tx1">
                  <a:lumMod val="75000"/>
                  <a:lumOff val="25000"/>
                </a:schemeClr>
              </a:buClr>
              <a:buFont typeface="Wingdings" pitchFamily="2" charset="2"/>
              <a:buChar char=""/>
              <a:defRPr sz="1200">
                <a:solidFill>
                  <a:srgbClr val="1C1306"/>
                </a:solidFill>
                <a:latin typeface="+mn-lt"/>
              </a:defRPr>
            </a:lvl1pPr>
            <a:lvl2pPr marL="502907" indent="-182875">
              <a:lnSpc>
                <a:spcPct val="100000"/>
              </a:lnSpc>
              <a:spcBef>
                <a:spcPts val="0"/>
              </a:spcBef>
              <a:buClr>
                <a:schemeClr val="tx1">
                  <a:lumMod val="75000"/>
                  <a:lumOff val="25000"/>
                </a:schemeClr>
              </a:buClr>
              <a:buFont typeface="Arial" pitchFamily="34" charset="0"/>
              <a:buChar char="•"/>
              <a:defRPr sz="1100">
                <a:solidFill>
                  <a:srgbClr val="1C1306"/>
                </a:solidFill>
                <a:latin typeface="+mn-lt"/>
              </a:defRPr>
            </a:lvl2pPr>
            <a:lvl3pPr>
              <a:lnSpc>
                <a:spcPct val="70000"/>
              </a:lnSpc>
              <a:spcBef>
                <a:spcPts val="0"/>
              </a:spcBef>
              <a:defRPr sz="1200">
                <a:latin typeface="+mj-lt"/>
              </a:defRPr>
            </a:lvl3pPr>
            <a:lvl4pPr>
              <a:lnSpc>
                <a:spcPct val="70000"/>
              </a:lnSpc>
              <a:spcBef>
                <a:spcPts val="0"/>
              </a:spcBef>
              <a:defRPr sz="1200">
                <a:latin typeface="+mj-lt"/>
              </a:defRPr>
            </a:lvl4pPr>
            <a:lvl5pPr>
              <a:lnSpc>
                <a:spcPct val="70000"/>
              </a:lnSpc>
              <a:spcBef>
                <a:spcPts val="0"/>
              </a:spcBef>
              <a:defRPr sz="1200">
                <a:latin typeface="+mj-lt"/>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8"/>
          </p:nvPr>
        </p:nvSpPr>
        <p:spPr>
          <a:xfrm>
            <a:off x="827584" y="1491630"/>
            <a:ext cx="2411760" cy="432048"/>
          </a:xfrm>
          <a:prstGeom prst="rect">
            <a:avLst/>
          </a:prstGeom>
          <a:noFill/>
        </p:spPr>
        <p:txBody>
          <a:bodyPr>
            <a:normAutofit/>
          </a:bodyPr>
          <a:lstStyle>
            <a:lvl1pPr marL="0" indent="0">
              <a:lnSpc>
                <a:spcPct val="90000"/>
              </a:lnSpc>
              <a:spcBef>
                <a:spcPts val="1200"/>
              </a:spcBef>
              <a:buNone/>
              <a:defRPr sz="1500" b="1">
                <a:solidFill>
                  <a:schemeClr val="accent3">
                    <a:lumMod val="75000"/>
                  </a:schemeClr>
                </a:solidFill>
                <a:latin typeface="+mj-lt"/>
              </a:defRPr>
            </a:lvl1pPr>
          </a:lstStyle>
          <a:p>
            <a:pPr lvl="0"/>
            <a:endParaRPr lang="en-US" dirty="0"/>
          </a:p>
        </p:txBody>
      </p:sp>
      <p:sp>
        <p:nvSpPr>
          <p:cNvPr id="11" name="Text Placeholder 2"/>
          <p:cNvSpPr>
            <a:spLocks noGrp="1"/>
          </p:cNvSpPr>
          <p:nvPr>
            <p:ph type="body" sz="quarter" idx="30"/>
          </p:nvPr>
        </p:nvSpPr>
        <p:spPr>
          <a:xfrm>
            <a:off x="3397988" y="1923678"/>
            <a:ext cx="2411760" cy="2448272"/>
          </a:xfrm>
          <a:prstGeom prst="rect">
            <a:avLst/>
          </a:prstGeom>
          <a:noFill/>
        </p:spPr>
        <p:txBody>
          <a:bodyPr>
            <a:normAutofit/>
          </a:bodyPr>
          <a:lstStyle>
            <a:lvl1pPr marL="274313" indent="-228594">
              <a:lnSpc>
                <a:spcPct val="100000"/>
              </a:lnSpc>
              <a:spcBef>
                <a:spcPts val="1200"/>
              </a:spcBef>
              <a:buClr>
                <a:schemeClr val="tx1">
                  <a:lumMod val="75000"/>
                  <a:lumOff val="25000"/>
                </a:schemeClr>
              </a:buClr>
              <a:buFont typeface="Wingdings" pitchFamily="2" charset="2"/>
              <a:buChar char=""/>
              <a:defRPr sz="1200">
                <a:solidFill>
                  <a:srgbClr val="1C1306"/>
                </a:solidFill>
                <a:latin typeface="+mn-lt"/>
              </a:defRPr>
            </a:lvl1pPr>
            <a:lvl2pPr marL="502907" indent="-182875">
              <a:lnSpc>
                <a:spcPct val="100000"/>
              </a:lnSpc>
              <a:spcBef>
                <a:spcPts val="0"/>
              </a:spcBef>
              <a:buClr>
                <a:schemeClr val="tx1">
                  <a:lumMod val="75000"/>
                  <a:lumOff val="25000"/>
                </a:schemeClr>
              </a:buClr>
              <a:buFont typeface="Arial" pitchFamily="34" charset="0"/>
              <a:buChar char="•"/>
              <a:defRPr sz="1100">
                <a:solidFill>
                  <a:srgbClr val="1C1306"/>
                </a:solidFill>
                <a:latin typeface="+mn-lt"/>
              </a:defRPr>
            </a:lvl2pPr>
            <a:lvl3pPr>
              <a:lnSpc>
                <a:spcPct val="70000"/>
              </a:lnSpc>
              <a:spcBef>
                <a:spcPts val="0"/>
              </a:spcBef>
              <a:defRPr sz="1200">
                <a:latin typeface="+mj-lt"/>
              </a:defRPr>
            </a:lvl3pPr>
            <a:lvl4pPr>
              <a:lnSpc>
                <a:spcPct val="70000"/>
              </a:lnSpc>
              <a:spcBef>
                <a:spcPts val="0"/>
              </a:spcBef>
              <a:defRPr sz="1200">
                <a:latin typeface="+mj-lt"/>
              </a:defRPr>
            </a:lvl4pPr>
            <a:lvl5pPr>
              <a:lnSpc>
                <a:spcPct val="70000"/>
              </a:lnSpc>
              <a:spcBef>
                <a:spcPts val="0"/>
              </a:spcBef>
              <a:defRPr sz="1200">
                <a:latin typeface="+mj-lt"/>
              </a:defRPr>
            </a:lvl5pPr>
          </a:lstStyle>
          <a:p>
            <a:pPr lvl="0"/>
            <a:r>
              <a:rPr lang="en-US" dirty="0"/>
              <a:t>Click to edit Master text styles</a:t>
            </a:r>
          </a:p>
          <a:p>
            <a:pPr lvl="1"/>
            <a:r>
              <a:rPr lang="en-US" dirty="0"/>
              <a:t>Second level</a:t>
            </a:r>
          </a:p>
        </p:txBody>
      </p:sp>
      <p:sp>
        <p:nvSpPr>
          <p:cNvPr id="12" name="Text Placeholder 8"/>
          <p:cNvSpPr>
            <a:spLocks noGrp="1"/>
          </p:cNvSpPr>
          <p:nvPr>
            <p:ph type="body" sz="quarter" idx="31"/>
          </p:nvPr>
        </p:nvSpPr>
        <p:spPr>
          <a:xfrm>
            <a:off x="3397988" y="1491630"/>
            <a:ext cx="2411760" cy="432048"/>
          </a:xfrm>
          <a:prstGeom prst="rect">
            <a:avLst/>
          </a:prstGeom>
          <a:noFill/>
        </p:spPr>
        <p:txBody>
          <a:bodyPr>
            <a:normAutofit/>
          </a:bodyPr>
          <a:lstStyle>
            <a:lvl1pPr marL="0" indent="0">
              <a:lnSpc>
                <a:spcPct val="90000"/>
              </a:lnSpc>
              <a:spcBef>
                <a:spcPts val="1200"/>
              </a:spcBef>
              <a:buNone/>
              <a:defRPr sz="1500" b="1">
                <a:solidFill>
                  <a:schemeClr val="accent3">
                    <a:lumMod val="75000"/>
                  </a:schemeClr>
                </a:solidFill>
                <a:latin typeface="+mj-lt"/>
              </a:defRPr>
            </a:lvl1pPr>
          </a:lstStyle>
          <a:p>
            <a:pPr lvl="0"/>
            <a:endParaRPr lang="en-US" dirty="0"/>
          </a:p>
        </p:txBody>
      </p:sp>
      <p:sp>
        <p:nvSpPr>
          <p:cNvPr id="13" name="Text Placeholder 2"/>
          <p:cNvSpPr>
            <a:spLocks noGrp="1"/>
          </p:cNvSpPr>
          <p:nvPr>
            <p:ph type="body" sz="quarter" idx="32"/>
          </p:nvPr>
        </p:nvSpPr>
        <p:spPr>
          <a:xfrm>
            <a:off x="5968392" y="1923678"/>
            <a:ext cx="2411760" cy="2448272"/>
          </a:xfrm>
          <a:prstGeom prst="rect">
            <a:avLst/>
          </a:prstGeom>
          <a:noFill/>
        </p:spPr>
        <p:txBody>
          <a:bodyPr>
            <a:normAutofit/>
          </a:bodyPr>
          <a:lstStyle>
            <a:lvl1pPr marL="274313" indent="-228594">
              <a:lnSpc>
                <a:spcPct val="100000"/>
              </a:lnSpc>
              <a:spcBef>
                <a:spcPts val="1200"/>
              </a:spcBef>
              <a:buClr>
                <a:schemeClr val="tx1">
                  <a:lumMod val="75000"/>
                  <a:lumOff val="25000"/>
                </a:schemeClr>
              </a:buClr>
              <a:buFont typeface="Wingdings" pitchFamily="2" charset="2"/>
              <a:buChar char=""/>
              <a:defRPr sz="1200">
                <a:solidFill>
                  <a:srgbClr val="1C1306"/>
                </a:solidFill>
                <a:latin typeface="+mn-lt"/>
              </a:defRPr>
            </a:lvl1pPr>
            <a:lvl2pPr marL="502907" indent="-182875">
              <a:lnSpc>
                <a:spcPct val="100000"/>
              </a:lnSpc>
              <a:spcBef>
                <a:spcPts val="0"/>
              </a:spcBef>
              <a:buClr>
                <a:schemeClr val="tx1">
                  <a:lumMod val="75000"/>
                  <a:lumOff val="25000"/>
                </a:schemeClr>
              </a:buClr>
              <a:buFont typeface="Arial" pitchFamily="34" charset="0"/>
              <a:buChar char="•"/>
              <a:defRPr sz="1100">
                <a:solidFill>
                  <a:srgbClr val="1C1306"/>
                </a:solidFill>
                <a:latin typeface="+mn-lt"/>
              </a:defRPr>
            </a:lvl2pPr>
            <a:lvl3pPr>
              <a:lnSpc>
                <a:spcPct val="70000"/>
              </a:lnSpc>
              <a:spcBef>
                <a:spcPts val="0"/>
              </a:spcBef>
              <a:defRPr sz="1200">
                <a:latin typeface="+mj-lt"/>
              </a:defRPr>
            </a:lvl3pPr>
            <a:lvl4pPr>
              <a:lnSpc>
                <a:spcPct val="70000"/>
              </a:lnSpc>
              <a:spcBef>
                <a:spcPts val="0"/>
              </a:spcBef>
              <a:defRPr sz="1200">
                <a:latin typeface="+mj-lt"/>
              </a:defRPr>
            </a:lvl4pPr>
            <a:lvl5pPr>
              <a:lnSpc>
                <a:spcPct val="70000"/>
              </a:lnSpc>
              <a:spcBef>
                <a:spcPts val="0"/>
              </a:spcBef>
              <a:defRPr sz="1200">
                <a:latin typeface="+mj-lt"/>
              </a:defRPr>
            </a:lvl5pPr>
          </a:lstStyle>
          <a:p>
            <a:pPr lvl="0"/>
            <a:r>
              <a:rPr lang="en-US" dirty="0"/>
              <a:t>Click to edit Master text styles</a:t>
            </a:r>
          </a:p>
          <a:p>
            <a:pPr lvl="1"/>
            <a:r>
              <a:rPr lang="en-US" dirty="0"/>
              <a:t>Second level</a:t>
            </a:r>
          </a:p>
        </p:txBody>
      </p:sp>
      <p:sp>
        <p:nvSpPr>
          <p:cNvPr id="14" name="Text Placeholder 8"/>
          <p:cNvSpPr>
            <a:spLocks noGrp="1"/>
          </p:cNvSpPr>
          <p:nvPr>
            <p:ph type="body" sz="quarter" idx="33"/>
          </p:nvPr>
        </p:nvSpPr>
        <p:spPr>
          <a:xfrm>
            <a:off x="5968392" y="1491630"/>
            <a:ext cx="2411760" cy="432048"/>
          </a:xfrm>
          <a:prstGeom prst="rect">
            <a:avLst/>
          </a:prstGeom>
          <a:noFill/>
        </p:spPr>
        <p:txBody>
          <a:bodyPr>
            <a:normAutofit/>
          </a:bodyPr>
          <a:lstStyle>
            <a:lvl1pPr marL="0" indent="0">
              <a:lnSpc>
                <a:spcPct val="90000"/>
              </a:lnSpc>
              <a:spcBef>
                <a:spcPts val="1200"/>
              </a:spcBef>
              <a:buNone/>
              <a:defRPr sz="1500" b="1">
                <a:solidFill>
                  <a:schemeClr val="accent3">
                    <a:lumMod val="75000"/>
                  </a:schemeClr>
                </a:solidFill>
                <a:latin typeface="+mj-lt"/>
              </a:defRPr>
            </a:lvl1pPr>
          </a:lstStyle>
          <a:p>
            <a:pPr lvl="0"/>
            <a:endParaRPr lang="en-US" dirty="0"/>
          </a:p>
        </p:txBody>
      </p:sp>
      <p:sp>
        <p:nvSpPr>
          <p:cNvPr id="16" name="Text Placeholder 10"/>
          <p:cNvSpPr>
            <a:spLocks noGrp="1"/>
          </p:cNvSpPr>
          <p:nvPr>
            <p:ph type="body" sz="quarter" idx="17" hasCustomPrompt="1"/>
          </p:nvPr>
        </p:nvSpPr>
        <p:spPr>
          <a:xfrm>
            <a:off x="683570" y="856170"/>
            <a:ext cx="720079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17" name="Title 1"/>
          <p:cNvSpPr>
            <a:spLocks noGrp="1"/>
          </p:cNvSpPr>
          <p:nvPr>
            <p:ph type="title" hasCustomPrompt="1"/>
          </p:nvPr>
        </p:nvSpPr>
        <p:spPr>
          <a:xfrm>
            <a:off x="683568" y="334806"/>
            <a:ext cx="7200800" cy="583574"/>
          </a:xfrm>
          <a:prstGeom prst="rect">
            <a:avLst/>
          </a:prstGeom>
        </p:spPr>
        <p:txBody>
          <a:bodyPr/>
          <a:lstStyle>
            <a:lvl1pPr algn="l">
              <a:defRPr sz="3600" b="0">
                <a:solidFill>
                  <a:schemeClr val="accent2"/>
                </a:solidFill>
                <a:latin typeface="+mj-lt"/>
              </a:defRPr>
            </a:lvl1pPr>
          </a:lstStyle>
          <a:p>
            <a:r>
              <a:rPr lang="id-ID" dirty="0"/>
              <a:t>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25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250"/>
                        <p:tgtEl>
                          <p:spTgt spid="16"/>
                        </p:tgtEl>
                      </p:cBhvr>
                    </p:animEffect>
                  </p:childTnLst>
                </p:cTn>
              </p:par>
            </p:tnLst>
          </p:tmpl>
        </p:tmplLst>
      </p:bldP>
      <p:bldP spid="1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About">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5004050" y="1491630"/>
            <a:ext cx="4136751" cy="2736304"/>
          </a:xfrm>
          <a:custGeom>
            <a:avLst/>
            <a:gdLst>
              <a:gd name="connsiteX0" fmla="*/ 0 w 4248472"/>
              <a:gd name="connsiteY0" fmla="*/ 0 h 2378621"/>
              <a:gd name="connsiteX1" fmla="*/ 4248472 w 4248472"/>
              <a:gd name="connsiteY1" fmla="*/ 0 h 2378621"/>
              <a:gd name="connsiteX2" fmla="*/ 4248472 w 4248472"/>
              <a:gd name="connsiteY2" fmla="*/ 2378621 h 2378621"/>
              <a:gd name="connsiteX3" fmla="*/ 0 w 4248472"/>
              <a:gd name="connsiteY3" fmla="*/ 2378621 h 2378621"/>
              <a:gd name="connsiteX4" fmla="*/ 0 w 4248472"/>
              <a:gd name="connsiteY4" fmla="*/ 0 h 2378621"/>
              <a:gd name="connsiteX0" fmla="*/ 0 w 4252705"/>
              <a:gd name="connsiteY0" fmla="*/ 0 h 2378645"/>
              <a:gd name="connsiteX1" fmla="*/ 4248472 w 4252705"/>
              <a:gd name="connsiteY1" fmla="*/ 0 h 2378645"/>
              <a:gd name="connsiteX2" fmla="*/ 4248472 w 4252705"/>
              <a:gd name="connsiteY2" fmla="*/ 2378621 h 2378645"/>
              <a:gd name="connsiteX3" fmla="*/ 0 w 4252705"/>
              <a:gd name="connsiteY3" fmla="*/ 2378621 h 2378645"/>
              <a:gd name="connsiteX4" fmla="*/ 0 w 4252705"/>
              <a:gd name="connsiteY4" fmla="*/ 0 h 23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05" h="2378645">
                <a:moveTo>
                  <a:pt x="0" y="0"/>
                </a:moveTo>
                <a:lnTo>
                  <a:pt x="4248472" y="0"/>
                </a:lnTo>
                <a:cubicBezTo>
                  <a:pt x="4248472" y="792874"/>
                  <a:pt x="4257997" y="2385847"/>
                  <a:pt x="4248472" y="2378621"/>
                </a:cubicBezTo>
                <a:lnTo>
                  <a:pt x="0" y="2378621"/>
                </a:lnTo>
                <a:lnTo>
                  <a:pt x="0" y="0"/>
                </a:lnTo>
                <a:close/>
              </a:path>
            </a:pathLst>
          </a:custGeom>
          <a:effectLst>
            <a:outerShdw blurRad="50800" dist="38100" dir="10800000" algn="r" rotWithShape="0">
              <a:prstClr val="black">
                <a:alpha val="40000"/>
              </a:prstClr>
            </a:outerShdw>
          </a:effectLst>
        </p:spPr>
        <p:txBody>
          <a:bodyPr anchor="t">
            <a:normAutofit/>
          </a:bodyPr>
          <a:lstStyle>
            <a:lvl1pPr marL="0" indent="0" algn="l">
              <a:buNone/>
              <a:defRPr sz="1200">
                <a:solidFill>
                  <a:srgbClr val="1C1306"/>
                </a:solidFill>
                <a:latin typeface="Quicksand" panose="02070303000000060000" pitchFamily="18" charset="0"/>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4" name="Text Placeholder 8"/>
          <p:cNvSpPr>
            <a:spLocks noGrp="1"/>
          </p:cNvSpPr>
          <p:nvPr>
            <p:ph type="body" sz="quarter" idx="18"/>
          </p:nvPr>
        </p:nvSpPr>
        <p:spPr>
          <a:xfrm>
            <a:off x="544386" y="2643759"/>
            <a:ext cx="4171631" cy="1584176"/>
          </a:xfrm>
          <a:prstGeom prst="rect">
            <a:avLst/>
          </a:prstGeom>
          <a:noFill/>
        </p:spPr>
        <p:txBody>
          <a:bodyPr>
            <a:normAutofit/>
          </a:bodyPr>
          <a:lstStyle>
            <a:lvl1pPr marL="0" indent="0">
              <a:lnSpc>
                <a:spcPct val="90000"/>
              </a:lnSpc>
              <a:spcBef>
                <a:spcPts val="1200"/>
              </a:spcBef>
              <a:buNone/>
              <a:defRPr sz="1200">
                <a:solidFill>
                  <a:schemeClr val="tx1">
                    <a:lumMod val="95000"/>
                    <a:lumOff val="5000"/>
                  </a:schemeClr>
                </a:solidFill>
                <a:latin typeface="+mn-lt"/>
              </a:defRPr>
            </a:lvl1pPr>
          </a:lstStyle>
          <a:p>
            <a:pPr lvl="0"/>
            <a:endParaRPr lang="en-US" dirty="0"/>
          </a:p>
        </p:txBody>
      </p:sp>
      <p:sp>
        <p:nvSpPr>
          <p:cNvPr id="6" name="Text Placeholder 10"/>
          <p:cNvSpPr>
            <a:spLocks noGrp="1"/>
          </p:cNvSpPr>
          <p:nvPr>
            <p:ph type="body" sz="quarter" idx="17" hasCustomPrompt="1"/>
          </p:nvPr>
        </p:nvSpPr>
        <p:spPr>
          <a:xfrm>
            <a:off x="544388" y="2012994"/>
            <a:ext cx="4171629" cy="216024"/>
          </a:xfrm>
          <a:prstGeom prst="rect">
            <a:avLst/>
          </a:prstGeom>
        </p:spPr>
        <p:txBody>
          <a:bodyPr>
            <a:noAutofit/>
          </a:bodyPr>
          <a:lstStyle>
            <a:lvl1pPr marL="0" indent="0" algn="l">
              <a:lnSpc>
                <a:spcPct val="100000"/>
              </a:lnSpc>
              <a:spcBef>
                <a:spcPts val="1200"/>
              </a:spcBef>
              <a:buNone/>
              <a:defRPr sz="1400" b="0" baseline="0">
                <a:solidFill>
                  <a:schemeClr val="tx1">
                    <a:lumMod val="95000"/>
                    <a:lumOff val="5000"/>
                  </a:schemeClr>
                </a:solidFill>
                <a:latin typeface="+mn-lt"/>
                <a:cs typeface="Narkisim" pitchFamily="34" charset="-79"/>
              </a:defRPr>
            </a:lvl1pPr>
          </a:lstStyle>
          <a:p>
            <a:pPr lvl="0"/>
            <a:r>
              <a:rPr lang="id-ID" dirty="0"/>
              <a:t>Subtitle</a:t>
            </a:r>
            <a:endParaRPr lang="en-US" dirty="0"/>
          </a:p>
        </p:txBody>
      </p:sp>
      <p:sp>
        <p:nvSpPr>
          <p:cNvPr id="10" name="Title 1"/>
          <p:cNvSpPr>
            <a:spLocks noGrp="1"/>
          </p:cNvSpPr>
          <p:nvPr>
            <p:ph type="title" hasCustomPrompt="1"/>
          </p:nvPr>
        </p:nvSpPr>
        <p:spPr>
          <a:xfrm>
            <a:off x="544386" y="1491630"/>
            <a:ext cx="4171631" cy="583574"/>
          </a:xfrm>
          <a:prstGeom prst="rect">
            <a:avLst/>
          </a:prstGeom>
        </p:spPr>
        <p:txBody>
          <a:bodyPr/>
          <a:lstStyle>
            <a:lvl1pPr algn="l">
              <a:defRPr sz="3600" b="0">
                <a:solidFill>
                  <a:schemeClr val="accent2"/>
                </a:solidFill>
                <a:latin typeface="+mj-lt"/>
              </a:defRPr>
            </a:lvl1pPr>
          </a:lstStyle>
          <a:p>
            <a:r>
              <a:rPr lang="id-ID" dirty="0"/>
              <a:t>Title</a:t>
            </a:r>
          </a:p>
        </p:txBody>
      </p:sp>
      <p:sp>
        <p:nvSpPr>
          <p:cNvPr id="11" name="Rectangle 10"/>
          <p:cNvSpPr/>
          <p:nvPr userDrawn="1"/>
        </p:nvSpPr>
        <p:spPr>
          <a:xfrm>
            <a:off x="630897" y="2367043"/>
            <a:ext cx="787255" cy="60693"/>
          </a:xfrm>
          <a:prstGeom prst="rect">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latin typeface="Quicksand" panose="02070303000000060000" pitchFamily="18" charset="0"/>
            </a:endParaRPr>
          </a:p>
        </p:txBody>
      </p:sp>
      <p:sp>
        <p:nvSpPr>
          <p:cNvPr id="12" name="Rectangle 11"/>
          <p:cNvSpPr/>
          <p:nvPr userDrawn="1"/>
        </p:nvSpPr>
        <p:spPr>
          <a:xfrm>
            <a:off x="1418150" y="2367043"/>
            <a:ext cx="787255" cy="60693"/>
          </a:xfrm>
          <a:prstGeom prst="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latin typeface="Quicksand" panose="02070303000000060000" pitchFamily="18" charset="0"/>
            </a:endParaRPr>
          </a:p>
        </p:txBody>
      </p:sp>
      <p:sp>
        <p:nvSpPr>
          <p:cNvPr id="13" name="Rectangle 12"/>
          <p:cNvSpPr/>
          <p:nvPr userDrawn="1"/>
        </p:nvSpPr>
        <p:spPr>
          <a:xfrm>
            <a:off x="2205405" y="2367043"/>
            <a:ext cx="787255" cy="60693"/>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latin typeface="Quicksand" panose="02070303000000060000" pitchFamily="18" charset="0"/>
            </a:endParaRPr>
          </a:p>
        </p:txBody>
      </p:sp>
      <p:sp>
        <p:nvSpPr>
          <p:cNvPr id="14" name="Rectangle 13"/>
          <p:cNvSpPr/>
          <p:nvPr userDrawn="1"/>
        </p:nvSpPr>
        <p:spPr>
          <a:xfrm>
            <a:off x="2992658" y="2367043"/>
            <a:ext cx="787255" cy="60693"/>
          </a:xfrm>
          <a:prstGeom prst="rect">
            <a:avLst/>
          </a:pr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latin typeface="Quicksand" panose="02070303000000060000"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50"/>
                                        <p:tgtEl>
                                          <p:spTgt spid="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250"/>
                        <p:tgtEl>
                          <p:spTgt spid="6"/>
                        </p:tgtEl>
                      </p:cBhvr>
                    </p:animEffect>
                  </p:childTnLst>
                </p:cTn>
              </p:par>
            </p:tnLst>
          </p:tmpl>
        </p:tmplLst>
      </p:bldP>
      <p:bldP spid="10" grpId="0"/>
      <p:bldP spid="11" grpId="0" animBg="1"/>
      <p:bldP spid="12" grpId="0" animBg="1"/>
      <p:bldP spid="13" grpId="0" animBg="1"/>
      <p:bldP spid="1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72000">
              <a:schemeClr val="bg1">
                <a:tint val="45000"/>
                <a:shade val="99000"/>
                <a:satMod val="350000"/>
              </a:schemeClr>
            </a:gs>
            <a:gs pos="100000">
              <a:schemeClr val="bg1">
                <a:lumMod val="85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0">
            <a:grayscl/>
            <a:extLst>
              <a:ext uri="{BEBA8EAE-BF5A-486C-A8C5-ECC9F3942E4B}">
                <a14:imgProps xmlns:a14="http://schemas.microsoft.com/office/drawing/2010/main">
                  <a14:imgLayer r:embed="rId31">
                    <a14:imgEffect>
                      <a14:saturation sat="0"/>
                    </a14:imgEffect>
                  </a14:imgLayer>
                </a14:imgProps>
              </a:ext>
              <a:ext uri="{28A0092B-C50C-407E-A947-70E740481C1C}">
                <a14:useLocalDpi xmlns:a14="http://schemas.microsoft.com/office/drawing/2010/main" val="0"/>
              </a:ext>
            </a:extLst>
          </a:blip>
          <a:stretch>
            <a:fillRect/>
          </a:stretch>
        </p:blipFill>
        <p:spPr>
          <a:xfrm>
            <a:off x="-1044624" y="-633549"/>
            <a:ext cx="11593288" cy="7093731"/>
          </a:xfrm>
          <a:prstGeom prst="rect">
            <a:avLst/>
          </a:prstGeom>
        </p:spPr>
      </p:pic>
      <p:sp>
        <p:nvSpPr>
          <p:cNvPr id="10" name="Parallelogram 9"/>
          <p:cNvSpPr/>
          <p:nvPr userDrawn="1"/>
        </p:nvSpPr>
        <p:spPr>
          <a:xfrm>
            <a:off x="0" y="4832958"/>
            <a:ext cx="4355976" cy="325633"/>
          </a:xfrm>
          <a:prstGeom prst="parallelogram">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6" name="Freeform 15"/>
          <p:cNvSpPr/>
          <p:nvPr userDrawn="1"/>
        </p:nvSpPr>
        <p:spPr>
          <a:xfrm>
            <a:off x="1" y="4832956"/>
            <a:ext cx="2163924" cy="324000"/>
          </a:xfrm>
          <a:custGeom>
            <a:avLst/>
            <a:gdLst>
              <a:gd name="connsiteX0" fmla="*/ 0 w 2367880"/>
              <a:gd name="connsiteY0" fmla="*/ 0 h 277885"/>
              <a:gd name="connsiteX1" fmla="*/ 2367880 w 2367880"/>
              <a:gd name="connsiteY1" fmla="*/ 0 h 277885"/>
              <a:gd name="connsiteX2" fmla="*/ 2146331 w 2367880"/>
              <a:gd name="connsiteY2" fmla="*/ 277885 h 277885"/>
              <a:gd name="connsiteX3" fmla="*/ 0 w 2367880"/>
              <a:gd name="connsiteY3" fmla="*/ 277885 h 277885"/>
            </a:gdLst>
            <a:ahLst/>
            <a:cxnLst>
              <a:cxn ang="0">
                <a:pos x="connsiteX0" y="connsiteY0"/>
              </a:cxn>
              <a:cxn ang="0">
                <a:pos x="connsiteX1" y="connsiteY1"/>
              </a:cxn>
              <a:cxn ang="0">
                <a:pos x="connsiteX2" y="connsiteY2"/>
              </a:cxn>
              <a:cxn ang="0">
                <a:pos x="connsiteX3" y="connsiteY3"/>
              </a:cxn>
            </a:cxnLst>
            <a:rect l="l" t="t" r="r" b="b"/>
            <a:pathLst>
              <a:path w="2367880" h="277885">
                <a:moveTo>
                  <a:pt x="0" y="0"/>
                </a:moveTo>
                <a:lnTo>
                  <a:pt x="2367880" y="0"/>
                </a:lnTo>
                <a:lnTo>
                  <a:pt x="2146331" y="277885"/>
                </a:lnTo>
                <a:lnTo>
                  <a:pt x="0" y="2778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2" name="Rectangle 11"/>
          <p:cNvSpPr/>
          <p:nvPr userDrawn="1"/>
        </p:nvSpPr>
        <p:spPr>
          <a:xfrm>
            <a:off x="0" y="411510"/>
            <a:ext cx="251520" cy="43204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3" name="Rectangle 12"/>
          <p:cNvSpPr/>
          <p:nvPr userDrawn="1"/>
        </p:nvSpPr>
        <p:spPr>
          <a:xfrm>
            <a:off x="274341" y="410270"/>
            <a:ext cx="140147" cy="432048"/>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Rectangle 13"/>
          <p:cNvSpPr/>
          <p:nvPr userDrawn="1"/>
        </p:nvSpPr>
        <p:spPr>
          <a:xfrm>
            <a:off x="434853" y="410270"/>
            <a:ext cx="140147" cy="432048"/>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2" name="Text Placeholder 2"/>
          <p:cNvSpPr txBox="1">
            <a:spLocks/>
          </p:cNvSpPr>
          <p:nvPr userDrawn="1"/>
        </p:nvSpPr>
        <p:spPr>
          <a:xfrm>
            <a:off x="458214" y="4909921"/>
            <a:ext cx="1791087" cy="190352"/>
          </a:xfrm>
          <a:prstGeom prst="rect">
            <a:avLst/>
          </a:prstGeom>
        </p:spPr>
        <p:txBody>
          <a:bodyPr/>
          <a:lstStyle>
            <a:lvl1pPr marL="0" indent="0" algn="r" defTabSz="914400" rtl="0" eaLnBrk="1" latinLnBrk="0" hangingPunct="1">
              <a:spcBef>
                <a:spcPct val="20000"/>
              </a:spcBef>
              <a:buFont typeface="Arial" pitchFamily="34" charset="0"/>
              <a:buNone/>
              <a:defRPr sz="1800" kern="1200">
                <a:solidFill>
                  <a:schemeClr val="bg1"/>
                </a:solidFill>
                <a:latin typeface="Caviar Drea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800" b="1" dirty="0">
                <a:solidFill>
                  <a:schemeClr val="bg1"/>
                </a:solidFill>
                <a:latin typeface="Caviar Dreams" panose="020B0402020204020504" pitchFamily="34" charset="0"/>
              </a:rPr>
              <a:t>Durham</a:t>
            </a:r>
            <a:r>
              <a:rPr lang="en-US" sz="800" b="1" baseline="0" dirty="0">
                <a:solidFill>
                  <a:schemeClr val="bg1"/>
                </a:solidFill>
                <a:latin typeface="Caviar Dreams" panose="020B0402020204020504" pitchFamily="34" charset="0"/>
              </a:rPr>
              <a:t> County Government</a:t>
            </a:r>
            <a:endParaRPr lang="en-US" sz="800" b="1" dirty="0">
              <a:solidFill>
                <a:schemeClr val="bg1"/>
              </a:solidFill>
              <a:latin typeface="Caviar Dreams" panose="020B0402020204020504" pitchFamily="34" charset="0"/>
            </a:endParaRPr>
          </a:p>
        </p:txBody>
      </p:sp>
      <p:sp>
        <p:nvSpPr>
          <p:cNvPr id="11" name="Text Placeholder 2"/>
          <p:cNvSpPr txBox="1">
            <a:spLocks/>
          </p:cNvSpPr>
          <p:nvPr userDrawn="1"/>
        </p:nvSpPr>
        <p:spPr>
          <a:xfrm>
            <a:off x="2177989" y="4891252"/>
            <a:ext cx="2192052" cy="207408"/>
          </a:xfrm>
          <a:prstGeom prst="rect">
            <a:avLst/>
          </a:prstGeom>
        </p:spPr>
        <p:txBody>
          <a:bodyPr/>
          <a:lstStyle>
            <a:lvl1pPr marL="0" indent="0" algn="r" defTabSz="914400" rtl="0" eaLnBrk="1" latinLnBrk="0" hangingPunct="1">
              <a:spcBef>
                <a:spcPct val="20000"/>
              </a:spcBef>
              <a:buFont typeface="Arial" pitchFamily="34" charset="0"/>
              <a:buNone/>
              <a:defRPr sz="1800" kern="1200">
                <a:solidFill>
                  <a:schemeClr val="bg1"/>
                </a:solidFill>
                <a:latin typeface="Caviar Drea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b="1" dirty="0">
                <a:solidFill>
                  <a:schemeClr val="bg1"/>
                </a:solidFill>
                <a:latin typeface="Caviar Dreams" panose="020B0402020204020504" pitchFamily="34" charset="0"/>
              </a:rPr>
              <a:t>www.dconc.gov</a:t>
            </a:r>
          </a:p>
        </p:txBody>
      </p:sp>
      <p:sp>
        <p:nvSpPr>
          <p:cNvPr id="2" name="Title Placeholder 1"/>
          <p:cNvSpPr>
            <a:spLocks noGrp="1"/>
          </p:cNvSpPr>
          <p:nvPr>
            <p:ph type="title"/>
          </p:nvPr>
        </p:nvSpPr>
        <p:spPr>
          <a:xfrm>
            <a:off x="628651" y="274640"/>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p:cNvSpPr>
            <a:spLocks noGrp="1"/>
          </p:cNvSpPr>
          <p:nvPr>
            <p:ph type="body" idx="1"/>
          </p:nvPr>
        </p:nvSpPr>
        <p:spPr>
          <a:xfrm>
            <a:off x="628651"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2"/>
          </p:nvPr>
        </p:nvSpPr>
        <p:spPr>
          <a:xfrm>
            <a:off x="628651" y="4632327"/>
            <a:ext cx="2057400"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2AA842EC-F35F-444C-9D3E-FF027ABD0FB0}" type="datetimeFigureOut">
              <a:rPr lang="en-US" smtClean="0"/>
              <a:pPr/>
              <a:t>5/17/2023</a:t>
            </a:fld>
            <a:endParaRPr lang="en-US" dirty="0"/>
          </a:p>
        </p:txBody>
      </p:sp>
      <p:sp>
        <p:nvSpPr>
          <p:cNvPr id="6" name="Footer Placeholder 5"/>
          <p:cNvSpPr>
            <a:spLocks noGrp="1"/>
          </p:cNvSpPr>
          <p:nvPr>
            <p:ph type="ftr" sz="quarter" idx="3"/>
          </p:nvPr>
        </p:nvSpPr>
        <p:spPr>
          <a:xfrm>
            <a:off x="3028951" y="4767265"/>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457951" y="4767265"/>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BBA5410-20FA-443C-9658-F336260980DB}" type="slidenum">
              <a:rPr lang="en-US" smtClean="0"/>
              <a:t>‹#›</a:t>
            </a:fld>
            <a:endParaRPr lang="en-US"/>
          </a:p>
        </p:txBody>
      </p:sp>
      <p:pic>
        <p:nvPicPr>
          <p:cNvPr id="15" name="Picture 14"/>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6525" y="4662103"/>
            <a:ext cx="408964" cy="4582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6" r:id="rId2"/>
    <p:sldLayoutId id="2147483651" r:id="rId3"/>
    <p:sldLayoutId id="2147483652" r:id="rId4"/>
    <p:sldLayoutId id="2147483653" r:id="rId5"/>
    <p:sldLayoutId id="2147483725" r:id="rId6"/>
    <p:sldLayoutId id="2147483656" r:id="rId7"/>
    <p:sldLayoutId id="2147483657" r:id="rId8"/>
    <p:sldLayoutId id="2147483658" r:id="rId9"/>
    <p:sldLayoutId id="2147483659" r:id="rId10"/>
    <p:sldLayoutId id="2147483661" r:id="rId11"/>
    <p:sldLayoutId id="2147483718" r:id="rId12"/>
    <p:sldLayoutId id="2147483662" r:id="rId13"/>
    <p:sldLayoutId id="2147483724" r:id="rId14"/>
    <p:sldLayoutId id="2147483663" r:id="rId15"/>
    <p:sldLayoutId id="2147483665" r:id="rId16"/>
    <p:sldLayoutId id="2147483668" r:id="rId17"/>
    <p:sldLayoutId id="2147483672" r:id="rId18"/>
    <p:sldLayoutId id="2147483675" r:id="rId19"/>
    <p:sldLayoutId id="2147483717" r:id="rId20"/>
    <p:sldLayoutId id="2147483677" r:id="rId21"/>
    <p:sldLayoutId id="2147483678" r:id="rId22"/>
    <p:sldLayoutId id="2147483683" r:id="rId23"/>
    <p:sldLayoutId id="2147483684" r:id="rId24"/>
    <p:sldLayoutId id="2147483685" r:id="rId25"/>
    <p:sldLayoutId id="2147483686" r:id="rId26"/>
    <p:sldLayoutId id="2147483687" r:id="rId27"/>
    <p:sldLayoutId id="2147483688" r:id="rId28"/>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2" grpId="0" animBg="1"/>
      <p:bldP spid="13" grpId="0" animBg="1"/>
      <p:bldP spid="14" grpId="0" animBg="1"/>
      <p:bldP spid="22" grpId="0"/>
      <p:bldP spid="11" grpId="0"/>
    </p:bldLst>
  </p:timing>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5724128" y="3003798"/>
            <a:ext cx="3432727" cy="1311620"/>
          </a:xfrm>
        </p:spPr>
        <p:txBody>
          <a:bodyPr/>
          <a:lstStyle/>
          <a:p>
            <a:r>
              <a:rPr lang="en-US" sz="2400" dirty="0"/>
              <a:t>National Opioid Settlement Funding </a:t>
            </a:r>
          </a:p>
          <a:p>
            <a:r>
              <a:rPr lang="en-US" sz="2400" dirty="0"/>
              <a:t>Status Report May 2023 </a:t>
            </a:r>
          </a:p>
        </p:txBody>
      </p:sp>
      <p:sp>
        <p:nvSpPr>
          <p:cNvPr id="4" name="Title 3"/>
          <p:cNvSpPr>
            <a:spLocks noGrp="1"/>
          </p:cNvSpPr>
          <p:nvPr>
            <p:ph type="ctrTitle"/>
          </p:nvPr>
        </p:nvSpPr>
        <p:spPr>
          <a:xfrm>
            <a:off x="5267360" y="2571751"/>
            <a:ext cx="3625120" cy="492443"/>
          </a:xfrm>
        </p:spPr>
        <p:txBody>
          <a:bodyPr/>
          <a:lstStyle/>
          <a:p>
            <a:pPr algn="r"/>
            <a:r>
              <a:rPr lang="en-US" sz="3200" dirty="0">
                <a:solidFill>
                  <a:srgbClr val="FFFDF7"/>
                </a:solidFill>
              </a:rPr>
              <a:t>Live. Grow. </a:t>
            </a:r>
            <a:r>
              <a:rPr lang="en-US" sz="3200" i="1" dirty="0">
                <a:solidFill>
                  <a:srgbClr val="FFFDF7"/>
                </a:solidFill>
              </a:rPr>
              <a:t>Thrive.</a:t>
            </a:r>
            <a:endParaRPr lang="id-ID" sz="3200" i="1" dirty="0">
              <a:solidFill>
                <a:srgbClr val="FFFDF7"/>
              </a:solidFill>
            </a:endParaRPr>
          </a:p>
        </p:txBody>
      </p:sp>
      <p:pic>
        <p:nvPicPr>
          <p:cNvPr id="7" name="Picture Placeholder 6"/>
          <p:cNvPicPr>
            <a:picLocks noGrp="1" noChangeAspect="1"/>
          </p:cNvPicPr>
          <p:nvPr>
            <p:ph type="pic" sz="quarter" idx="25"/>
          </p:nvPr>
        </p:nvPicPr>
        <p:blipFill>
          <a:blip r:embed="rId2" cstate="print">
            <a:extLst>
              <a:ext uri="{28A0092B-C50C-407E-A947-70E740481C1C}">
                <a14:useLocalDpi xmlns:a14="http://schemas.microsoft.com/office/drawing/2010/main" val="0"/>
              </a:ext>
            </a:extLst>
          </a:blip>
          <a:stretch>
            <a:fillRect/>
          </a:stretch>
        </p:blipFill>
        <p:spPr>
          <a:xfrm>
            <a:off x="0" y="-1"/>
            <a:ext cx="6372200" cy="514350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31590"/>
            <a:ext cx="1743667" cy="17436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72000">
              <a:schemeClr val="bg1">
                <a:tint val="45000"/>
                <a:shade val="99000"/>
                <a:satMod val="35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755576" y="1491630"/>
            <a:ext cx="5832648" cy="2308324"/>
          </a:xfrm>
          <a:prstGeom prst="rect">
            <a:avLst/>
          </a:prstGeom>
          <a:noFill/>
        </p:spPr>
        <p:txBody>
          <a:bodyPr wrap="square" rtlCol="0">
            <a:spAutoFit/>
          </a:bodyPr>
          <a:lstStyle/>
          <a:p>
            <a:pPr marL="514350" marR="0" lvl="0" indent="-514350" algn="l" defTabSz="914400" rtl="0" eaLnBrk="1" fontAlgn="auto" latinLnBrk="0" hangingPunct="1">
              <a:spcBef>
                <a:spcPts val="0"/>
              </a:spcBef>
              <a:spcAft>
                <a:spcPts val="0"/>
              </a:spcAft>
              <a:buClrTx/>
              <a:buSzTx/>
              <a:buFont typeface="+mj-lt"/>
              <a:buAutoNum type="arabicPeriod"/>
              <a:tabLst/>
              <a:defRPr/>
            </a:pPr>
            <a:r>
              <a:rPr lang="en-US" sz="2400" dirty="0">
                <a:solidFill>
                  <a:schemeClr val="accent3">
                    <a:lumMod val="75000"/>
                  </a:schemeClr>
                </a:solidFill>
                <a:latin typeface="Avenir LT Std 55 Roman"/>
              </a:rPr>
              <a:t>Develop Structure</a:t>
            </a:r>
          </a:p>
          <a:p>
            <a:pPr marL="514350" indent="-514350">
              <a:buFont typeface="+mj-lt"/>
              <a:buAutoNum type="arabicPeriod"/>
              <a:defRPr/>
            </a:pPr>
            <a:r>
              <a:rPr lang="en-US" sz="2400" dirty="0">
                <a:solidFill>
                  <a:schemeClr val="accent3">
                    <a:lumMod val="75000"/>
                  </a:schemeClr>
                </a:solidFill>
                <a:latin typeface="Avenir LT Std 55 Roman"/>
              </a:rPr>
              <a:t>Establish Coordinator Position</a:t>
            </a:r>
          </a:p>
          <a:p>
            <a:pPr marL="514350" indent="-514350">
              <a:buFont typeface="+mj-lt"/>
              <a:buAutoNum type="arabicPeriod"/>
              <a:defRPr/>
            </a:pPr>
            <a:r>
              <a:rPr lang="en-US" sz="2400" dirty="0">
                <a:solidFill>
                  <a:schemeClr val="accent3">
                    <a:lumMod val="75000"/>
                  </a:schemeClr>
                </a:solidFill>
                <a:latin typeface="Avenir LT Std 55 Roman"/>
              </a:rPr>
              <a:t>Quick Wins and RFPs</a:t>
            </a:r>
          </a:p>
          <a:p>
            <a:pPr marL="514350" indent="-514350">
              <a:buFont typeface="+mj-lt"/>
              <a:buAutoNum type="arabicPeriod"/>
              <a:defRPr/>
            </a:pPr>
            <a:r>
              <a:rPr lang="en-US" sz="2400" dirty="0">
                <a:solidFill>
                  <a:schemeClr val="accent3">
                    <a:lumMod val="75000"/>
                  </a:schemeClr>
                </a:solidFill>
                <a:latin typeface="Avenir LT Std 55 Roman"/>
              </a:rPr>
              <a:t>Long-term Planning and Development of  Behavioral Health Strategic Action Plan</a:t>
            </a:r>
          </a:p>
          <a:p>
            <a:pPr marR="0" lvl="0" algn="l" defTabSz="914400" rtl="0" eaLnBrk="1" fontAlgn="auto" latinLnBrk="0" hangingPunct="1">
              <a:spcBef>
                <a:spcPts val="0"/>
              </a:spcBef>
              <a:spcAft>
                <a:spcPts val="0"/>
              </a:spcAft>
              <a:buClrTx/>
              <a:buSzTx/>
              <a:tabLst/>
              <a:defRPr/>
            </a:pPr>
            <a:endParaRPr kumimoji="0" lang="en-US" sz="2400" b="0" i="0" u="none" strike="noStrike" kern="1200" cap="none" spc="0" normalizeH="0" baseline="0" noProof="0" dirty="0">
              <a:ln>
                <a:noFill/>
              </a:ln>
              <a:solidFill>
                <a:schemeClr val="accent3">
                  <a:lumMod val="75000"/>
                </a:schemeClr>
              </a:solidFill>
              <a:effectLst/>
              <a:uLnTx/>
              <a:uFillTx/>
              <a:latin typeface="Avenir LT Std 55 Roman"/>
              <a:ea typeface="+mn-ea"/>
              <a:cs typeface="+mn-cs"/>
            </a:endParaRPr>
          </a:p>
        </p:txBody>
      </p:sp>
      <p:sp>
        <p:nvSpPr>
          <p:cNvPr id="3" name="Title 2">
            <a:extLst>
              <a:ext uri="{FF2B5EF4-FFF2-40B4-BE49-F238E27FC236}">
                <a16:creationId xmlns:a16="http://schemas.microsoft.com/office/drawing/2014/main" id="{3798C8D0-2DF7-E514-5007-66FA988B7815}"/>
              </a:ext>
            </a:extLst>
          </p:cNvPr>
          <p:cNvSpPr>
            <a:spLocks noGrp="1"/>
          </p:cNvSpPr>
          <p:nvPr>
            <p:ph type="title"/>
          </p:nvPr>
        </p:nvSpPr>
        <p:spPr/>
        <p:txBody>
          <a:bodyPr>
            <a:normAutofit fontScale="90000"/>
          </a:bodyPr>
          <a:lstStyle/>
          <a:p>
            <a:r>
              <a:rPr lang="en-US" dirty="0">
                <a:solidFill>
                  <a:schemeClr val="accent3">
                    <a:lumMod val="75000"/>
                  </a:schemeClr>
                </a:solidFill>
              </a:rPr>
              <a:t>Recommendations</a:t>
            </a:r>
          </a:p>
        </p:txBody>
      </p:sp>
    </p:spTree>
    <p:extLst>
      <p:ext uri="{BB962C8B-B14F-4D97-AF65-F5344CB8AC3E}">
        <p14:creationId xmlns:p14="http://schemas.microsoft.com/office/powerpoint/2010/main" val="2519955725"/>
      </p:ext>
    </p:extLst>
  </p:cSld>
  <p:clrMapOvr>
    <a:masterClrMapping/>
  </p:clrMapOvr>
  <mc:AlternateContent xmlns:mc="http://schemas.openxmlformats.org/markup-compatibility/2006" xmlns:p14="http://schemas.microsoft.com/office/powerpoint/2010/main">
    <mc:Choice Requires="p14">
      <p:transition p14:dur="10" advTm="26771"/>
    </mc:Choice>
    <mc:Fallback xmlns="">
      <p:transition advTm="26771"/>
    </mc:Fallback>
  </mc:AlternateContent>
  <p:extLst>
    <p:ext uri="{E180D4A7-C9FB-4DFB-919C-405C955672EB}">
      <p14:showEvtLst xmlns:p14="http://schemas.microsoft.com/office/powerpoint/2010/main">
        <p14:playEvt time="1260" objId="9"/>
        <p14:stopEvt time="23002" objId="9"/>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91DFF-DAED-674B-A359-2CB83815E7CA}"/>
              </a:ext>
            </a:extLst>
          </p:cNvPr>
          <p:cNvSpPr>
            <a:spLocks noGrp="1"/>
          </p:cNvSpPr>
          <p:nvPr>
            <p:ph type="body" sz="quarter" idx="18"/>
          </p:nvPr>
        </p:nvSpPr>
        <p:spPr>
          <a:xfrm>
            <a:off x="703931" y="1242387"/>
            <a:ext cx="2520279" cy="2520280"/>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a:bodyPr>
          <a:lstStyle/>
          <a:p>
            <a:r>
              <a:rPr lang="en-US" sz="1600" dirty="0"/>
              <a:t>Steering Committee (Project Team of community stakeholders proximate to the impacts of the Opioid Epidemic)</a:t>
            </a:r>
          </a:p>
          <a:p>
            <a:r>
              <a:rPr lang="en-US" sz="1600" dirty="0"/>
              <a:t>Subcommittees (Based on Funding Priorities)</a:t>
            </a:r>
          </a:p>
          <a:p>
            <a:r>
              <a:rPr lang="en-US" sz="1600" dirty="0"/>
              <a:t>Evaluation Committee</a:t>
            </a:r>
          </a:p>
        </p:txBody>
      </p:sp>
      <p:sp>
        <p:nvSpPr>
          <p:cNvPr id="3" name="Text Placeholder 2">
            <a:extLst>
              <a:ext uri="{FF2B5EF4-FFF2-40B4-BE49-F238E27FC236}">
                <a16:creationId xmlns:a16="http://schemas.microsoft.com/office/drawing/2014/main" id="{61560F1E-1F17-F9B7-07D6-E80D1479B2DE}"/>
              </a:ext>
            </a:extLst>
          </p:cNvPr>
          <p:cNvSpPr>
            <a:spLocks noGrp="1"/>
          </p:cNvSpPr>
          <p:nvPr>
            <p:ph type="body" sz="quarter" idx="19"/>
          </p:nvPr>
        </p:nvSpPr>
        <p:spPr>
          <a:xfrm>
            <a:off x="3260465" y="1635646"/>
            <a:ext cx="2595882" cy="2520280"/>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a:bodyPr>
          <a:lstStyle/>
          <a:p>
            <a:r>
              <a:rPr lang="en-US" sz="1700" dirty="0"/>
              <a:t>Develop Durham County’s Behavioral Health Strategic Plan </a:t>
            </a:r>
          </a:p>
          <a:p>
            <a:r>
              <a:rPr lang="en-US" sz="1700" dirty="0"/>
              <a:t>Coordinate Opioid Settlement Planning, Reports and Activities</a:t>
            </a:r>
          </a:p>
          <a:p>
            <a:r>
              <a:rPr lang="en-US" sz="1700" dirty="0"/>
              <a:t>Community Updates</a:t>
            </a:r>
          </a:p>
        </p:txBody>
      </p:sp>
      <p:sp>
        <p:nvSpPr>
          <p:cNvPr id="4" name="Text Placeholder 3">
            <a:extLst>
              <a:ext uri="{FF2B5EF4-FFF2-40B4-BE49-F238E27FC236}">
                <a16:creationId xmlns:a16="http://schemas.microsoft.com/office/drawing/2014/main" id="{89E06B12-A132-0963-B24E-811D73E7203F}"/>
              </a:ext>
            </a:extLst>
          </p:cNvPr>
          <p:cNvSpPr>
            <a:spLocks noGrp="1"/>
          </p:cNvSpPr>
          <p:nvPr>
            <p:ph type="body" sz="quarter" idx="20"/>
          </p:nvPr>
        </p:nvSpPr>
        <p:spPr>
          <a:xfrm>
            <a:off x="5908959" y="1995686"/>
            <a:ext cx="2595882" cy="2446612"/>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lnSpcReduction="10000"/>
          </a:bodyPr>
          <a:lstStyle/>
          <a:p>
            <a:r>
              <a:rPr lang="en-US" sz="1700" dirty="0"/>
              <a:t>Authorize Spending for </a:t>
            </a:r>
          </a:p>
          <a:p>
            <a:pPr marL="171450" indent="-171450">
              <a:buFont typeface="Arial" panose="020B0604020202020204" pitchFamily="34" charset="0"/>
              <a:buChar char="•"/>
            </a:pPr>
            <a:r>
              <a:rPr lang="en-US" sz="1700" dirty="0"/>
              <a:t>BH Manager</a:t>
            </a:r>
          </a:p>
          <a:p>
            <a:pPr marL="171450" indent="-171450">
              <a:buFont typeface="Arial" panose="020B0604020202020204" pitchFamily="34" charset="0"/>
              <a:buChar char="•"/>
            </a:pPr>
            <a:r>
              <a:rPr lang="en-US" sz="1700" dirty="0"/>
              <a:t>Harm Reduction, life-saving Interventions:    FT-IR for drug checking in the field ($42K), syringes</a:t>
            </a:r>
          </a:p>
          <a:p>
            <a:pPr marL="171450" indent="-171450">
              <a:buFont typeface="Arial" panose="020B0604020202020204" pitchFamily="34" charset="0"/>
              <a:buChar char="•"/>
            </a:pPr>
            <a:r>
              <a:rPr lang="en-US" sz="1700" dirty="0"/>
              <a:t>Community Linkages to Care program continuation</a:t>
            </a:r>
            <a:endParaRPr lang="en-US" sz="3300" dirty="0"/>
          </a:p>
          <a:p>
            <a:pPr lvl="1" indent="0">
              <a:buNone/>
            </a:pPr>
            <a:endParaRPr lang="en-US" sz="3300" dirty="0"/>
          </a:p>
        </p:txBody>
      </p:sp>
      <p:sp>
        <p:nvSpPr>
          <p:cNvPr id="5" name="Text Placeholder 4">
            <a:extLst>
              <a:ext uri="{FF2B5EF4-FFF2-40B4-BE49-F238E27FC236}">
                <a16:creationId xmlns:a16="http://schemas.microsoft.com/office/drawing/2014/main" id="{E4A9BB3E-E713-5BD1-376D-7861EF484227}"/>
              </a:ext>
            </a:extLst>
          </p:cNvPr>
          <p:cNvSpPr>
            <a:spLocks noGrp="1"/>
          </p:cNvSpPr>
          <p:nvPr>
            <p:ph type="body" sz="quarter" idx="21"/>
          </p:nvPr>
        </p:nvSpPr>
        <p:spPr>
          <a:xfrm>
            <a:off x="707959" y="823459"/>
            <a:ext cx="2520491" cy="576064"/>
          </a:xfrm>
        </p:spPr>
        <p:txBody>
          <a:bodyPr>
            <a:normAutofit/>
          </a:bodyPr>
          <a:lstStyle/>
          <a:p>
            <a:r>
              <a:rPr lang="en-US" sz="1800" dirty="0"/>
              <a:t>Suggested Structure</a:t>
            </a:r>
          </a:p>
        </p:txBody>
      </p:sp>
      <p:sp>
        <p:nvSpPr>
          <p:cNvPr id="6" name="Text Placeholder 5">
            <a:extLst>
              <a:ext uri="{FF2B5EF4-FFF2-40B4-BE49-F238E27FC236}">
                <a16:creationId xmlns:a16="http://schemas.microsoft.com/office/drawing/2014/main" id="{862A708E-0A80-F226-757B-0BD9C533D643}"/>
              </a:ext>
            </a:extLst>
          </p:cNvPr>
          <p:cNvSpPr>
            <a:spLocks noGrp="1"/>
          </p:cNvSpPr>
          <p:nvPr>
            <p:ph type="body" sz="quarter" idx="22"/>
          </p:nvPr>
        </p:nvSpPr>
        <p:spPr>
          <a:xfrm>
            <a:off x="3203848" y="1202310"/>
            <a:ext cx="2709116" cy="576064"/>
          </a:xfrm>
        </p:spPr>
        <p:txBody>
          <a:bodyPr>
            <a:noAutofit/>
          </a:bodyPr>
          <a:lstStyle/>
          <a:p>
            <a:r>
              <a:rPr lang="en-US" sz="1700" dirty="0"/>
              <a:t>Behavioral Health Manager</a:t>
            </a:r>
          </a:p>
        </p:txBody>
      </p:sp>
      <p:sp>
        <p:nvSpPr>
          <p:cNvPr id="7" name="Text Placeholder 6">
            <a:extLst>
              <a:ext uri="{FF2B5EF4-FFF2-40B4-BE49-F238E27FC236}">
                <a16:creationId xmlns:a16="http://schemas.microsoft.com/office/drawing/2014/main" id="{BA2F8A43-0940-FF17-D2A2-4F2EA98C3494}"/>
              </a:ext>
            </a:extLst>
          </p:cNvPr>
          <p:cNvSpPr>
            <a:spLocks noGrp="1"/>
          </p:cNvSpPr>
          <p:nvPr>
            <p:ph type="body" sz="quarter" idx="23"/>
          </p:nvPr>
        </p:nvSpPr>
        <p:spPr>
          <a:xfrm>
            <a:off x="5877846" y="1581161"/>
            <a:ext cx="2520280" cy="576064"/>
          </a:xfrm>
        </p:spPr>
        <p:txBody>
          <a:bodyPr>
            <a:normAutofit/>
          </a:bodyPr>
          <a:lstStyle/>
          <a:p>
            <a:r>
              <a:rPr lang="en-US" sz="1800" dirty="0"/>
              <a:t>Time-Sensitive Actions</a:t>
            </a:r>
          </a:p>
        </p:txBody>
      </p:sp>
    </p:spTree>
    <p:extLst>
      <p:ext uri="{BB962C8B-B14F-4D97-AF65-F5344CB8AC3E}">
        <p14:creationId xmlns:p14="http://schemas.microsoft.com/office/powerpoint/2010/main" val="158273791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41D548-548C-4A89-A6F9-2FBB811DC68E}"/>
              </a:ext>
            </a:extLst>
          </p:cNvPr>
          <p:cNvSpPr>
            <a:spLocks noGrp="1"/>
          </p:cNvSpPr>
          <p:nvPr>
            <p:ph type="body" sz="quarter" idx="18"/>
          </p:nvPr>
        </p:nvSpPr>
        <p:spPr>
          <a:xfrm>
            <a:off x="791579" y="1131590"/>
            <a:ext cx="7272595" cy="792088"/>
          </a:xfrm>
        </p:spPr>
        <p:txBody>
          <a:bodyPr>
            <a:normAutofit lnSpcReduction="10000"/>
          </a:bodyPr>
          <a:lstStyle/>
          <a:p>
            <a:r>
              <a:rPr lang="en-US" sz="1800" dirty="0"/>
              <a:t>In line with the National Settlement Agreement, funds “may support programs or services…that serve persons with Opioid Use Disorder (OUD) or any cooccurring Substance Use Disorder (SUD) or mental health condition.”</a:t>
            </a:r>
          </a:p>
          <a:p>
            <a:endParaRPr lang="en-US" dirty="0"/>
          </a:p>
        </p:txBody>
      </p:sp>
      <p:pic>
        <p:nvPicPr>
          <p:cNvPr id="11" name="Picture 10">
            <a:extLst>
              <a:ext uri="{FF2B5EF4-FFF2-40B4-BE49-F238E27FC236}">
                <a16:creationId xmlns:a16="http://schemas.microsoft.com/office/drawing/2014/main" id="{78557182-B458-7B07-EFEE-10BBC2BA3931}"/>
              </a:ext>
            </a:extLst>
          </p:cNvPr>
          <p:cNvPicPr>
            <a:picLocks noChangeAspect="1"/>
          </p:cNvPicPr>
          <p:nvPr/>
        </p:nvPicPr>
        <p:blipFill>
          <a:blip r:embed="rId2"/>
          <a:stretch>
            <a:fillRect/>
          </a:stretch>
        </p:blipFill>
        <p:spPr>
          <a:xfrm>
            <a:off x="827584" y="1707654"/>
            <a:ext cx="7200587" cy="2949108"/>
          </a:xfrm>
          <a:prstGeom prst="rect">
            <a:avLst/>
          </a:prstGeom>
        </p:spPr>
      </p:pic>
      <p:sp>
        <p:nvSpPr>
          <p:cNvPr id="5" name="Title 4">
            <a:extLst>
              <a:ext uri="{FF2B5EF4-FFF2-40B4-BE49-F238E27FC236}">
                <a16:creationId xmlns:a16="http://schemas.microsoft.com/office/drawing/2014/main" id="{5269A29E-8EE4-0794-1036-77A8D4B5F531}"/>
              </a:ext>
            </a:extLst>
          </p:cNvPr>
          <p:cNvSpPr>
            <a:spLocks noGrp="1"/>
          </p:cNvSpPr>
          <p:nvPr>
            <p:ph type="title"/>
          </p:nvPr>
        </p:nvSpPr>
        <p:spPr/>
        <p:txBody>
          <a:bodyPr>
            <a:normAutofit fontScale="90000"/>
          </a:bodyPr>
          <a:lstStyle/>
          <a:p>
            <a:r>
              <a:rPr lang="en-US" dirty="0"/>
              <a:t>NC Opioid Settlement</a:t>
            </a:r>
          </a:p>
        </p:txBody>
      </p:sp>
    </p:spTree>
    <p:extLst>
      <p:ext uri="{BB962C8B-B14F-4D97-AF65-F5344CB8AC3E}">
        <p14:creationId xmlns:p14="http://schemas.microsoft.com/office/powerpoint/2010/main" val="181819346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72000">
              <a:schemeClr val="bg1">
                <a:tint val="45000"/>
                <a:shade val="99000"/>
                <a:satMod val="35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0572" y="1"/>
            <a:ext cx="5073429" cy="5143500"/>
          </a:xfrm>
          <a:prstGeom prst="rect">
            <a:avLst/>
          </a:prstGeom>
        </p:spPr>
      </p:pic>
      <p:sp>
        <p:nvSpPr>
          <p:cNvPr id="2" name="TextBox 1"/>
          <p:cNvSpPr txBox="1"/>
          <p:nvPr/>
        </p:nvSpPr>
        <p:spPr>
          <a:xfrm>
            <a:off x="755576" y="1419622"/>
            <a:ext cx="7632848" cy="2554545"/>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rPr>
              <a:t>Resolution</a:t>
            </a:r>
            <a:r>
              <a:rPr lang="en-US" sz="2000" dirty="0">
                <a:solidFill>
                  <a:schemeClr val="accent3">
                    <a:lumMod val="75000"/>
                  </a:schemeClr>
                </a:solidFill>
                <a:latin typeface="Avenir LT Std 55 Roman"/>
              </a:rPr>
              <a:t> </a:t>
            </a:r>
            <a:r>
              <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rPr>
              <a:t>approving the Memorandum of Agreement (MOA)</a:t>
            </a: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rPr>
              <a:t>Creation of a Special Revenue Fund </a:t>
            </a: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rPr>
              <a:t>Inventory of Existing Efforts</a:t>
            </a: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rPr>
              <a:t>Inviting Community Input </a:t>
            </a:r>
          </a:p>
          <a:p>
            <a:pPr marL="800100" lvl="1" indent="-342900">
              <a:buFont typeface="Wingdings" panose="05000000000000000000" pitchFamily="2" charset="2"/>
              <a:buChar char="ü"/>
              <a:defRPr/>
            </a:pPr>
            <a:r>
              <a:rPr lang="en-US" sz="2000" dirty="0">
                <a:solidFill>
                  <a:schemeClr val="accent3">
                    <a:lumMod val="75000"/>
                  </a:schemeClr>
                </a:solidFill>
              </a:rPr>
              <a:t>Dedicated Webpage</a:t>
            </a:r>
          </a:p>
          <a:p>
            <a:pPr marL="800100" lvl="1" indent="-342900">
              <a:buFont typeface="Wingdings" panose="05000000000000000000" pitchFamily="2" charset="2"/>
              <a:buChar char="ü"/>
              <a:defRPr/>
            </a:pPr>
            <a:r>
              <a:rPr lang="en-US" sz="2000" dirty="0">
                <a:solidFill>
                  <a:schemeClr val="accent3">
                    <a:lumMod val="75000"/>
                  </a:schemeClr>
                </a:solidFill>
              </a:rPr>
              <a:t>Online Survey</a:t>
            </a:r>
            <a:endPar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endParaRPr>
          </a:p>
          <a:p>
            <a:pPr marL="800100" lvl="1" indent="-342900">
              <a:buFont typeface="Wingdings" panose="05000000000000000000" pitchFamily="2" charset="2"/>
              <a:buChar char="ü"/>
              <a:defRPr/>
            </a:pPr>
            <a:r>
              <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rPr>
              <a:t>Community Input Sessions </a:t>
            </a:r>
          </a:p>
          <a:p>
            <a:pPr marL="342900" indent="-342900">
              <a:buFont typeface="Wingdings" panose="05000000000000000000" pitchFamily="2" charset="2"/>
              <a:buChar char="ü"/>
              <a:defRPr/>
            </a:pPr>
            <a:r>
              <a:rPr lang="en-US" sz="2000" dirty="0">
                <a:solidFill>
                  <a:schemeClr val="accent3">
                    <a:lumMod val="75000"/>
                  </a:schemeClr>
                </a:solidFill>
                <a:latin typeface="Avenir LT Std 55 Roman"/>
              </a:rPr>
              <a:t>Resolution to sign on to WAVE 2</a:t>
            </a:r>
            <a:endParaRPr kumimoji="0" lang="en-US" sz="2000" b="0" i="0" u="none" strike="noStrike" kern="1200" cap="none" spc="0" normalizeH="0" baseline="0" noProof="0" dirty="0">
              <a:ln>
                <a:noFill/>
              </a:ln>
              <a:solidFill>
                <a:schemeClr val="accent3">
                  <a:lumMod val="75000"/>
                </a:schemeClr>
              </a:solidFill>
              <a:effectLst/>
              <a:uLnTx/>
              <a:uFillTx/>
              <a:latin typeface="Avenir LT Std 55 Roman"/>
              <a:ea typeface="+mn-ea"/>
              <a:cs typeface="+mn-cs"/>
            </a:endParaRPr>
          </a:p>
        </p:txBody>
      </p:sp>
      <p:sp>
        <p:nvSpPr>
          <p:cNvPr id="4" name="Title 3">
            <a:extLst>
              <a:ext uri="{FF2B5EF4-FFF2-40B4-BE49-F238E27FC236}">
                <a16:creationId xmlns:a16="http://schemas.microsoft.com/office/drawing/2014/main" id="{681E38C3-DB6A-E87B-D756-B3C06F3E2412}"/>
              </a:ext>
            </a:extLst>
          </p:cNvPr>
          <p:cNvSpPr>
            <a:spLocks noGrp="1"/>
          </p:cNvSpPr>
          <p:nvPr>
            <p:ph type="title"/>
          </p:nvPr>
        </p:nvSpPr>
        <p:spPr/>
        <p:txBody>
          <a:bodyPr>
            <a:normAutofit fontScale="90000"/>
          </a:bodyPr>
          <a:lstStyle/>
          <a:p>
            <a:r>
              <a:rPr lang="en-US" dirty="0">
                <a:solidFill>
                  <a:schemeClr val="accent3">
                    <a:lumMod val="75000"/>
                  </a:schemeClr>
                </a:solidFill>
              </a:rPr>
              <a:t>Durham County Process</a:t>
            </a:r>
          </a:p>
        </p:txBody>
      </p:sp>
    </p:spTree>
  </p:cSld>
  <p:clrMapOvr>
    <a:masterClrMapping/>
  </p:clrMapOvr>
  <mc:AlternateContent xmlns:mc="http://schemas.openxmlformats.org/markup-compatibility/2006" xmlns:p14="http://schemas.microsoft.com/office/powerpoint/2010/main">
    <mc:Choice Requires="p14">
      <p:transition p14:dur="10" advTm="26771"/>
    </mc:Choice>
    <mc:Fallback xmlns="">
      <p:transition advTm="26771"/>
    </mc:Fallback>
  </mc:AlternateContent>
  <p:extLst>
    <p:ext uri="{E180D4A7-C9FB-4DFB-919C-405C955672EB}">
      <p14:showEvtLst xmlns:p14="http://schemas.microsoft.com/office/powerpoint/2010/main">
        <p14:playEvt time="1260" objId="9"/>
        <p14:stopEvt time="23002" objId="9"/>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E0A1AF-2F9B-4CB2-3455-AE26C882E801}"/>
              </a:ext>
            </a:extLst>
          </p:cNvPr>
          <p:cNvSpPr>
            <a:spLocks noGrp="1"/>
          </p:cNvSpPr>
          <p:nvPr>
            <p:ph type="body" sz="quarter" idx="18"/>
          </p:nvPr>
        </p:nvSpPr>
        <p:spPr>
          <a:xfrm>
            <a:off x="827372" y="1707654"/>
            <a:ext cx="6912980" cy="2808312"/>
          </a:xfrm>
        </p:spPr>
        <p:txBody>
          <a:bodyPr>
            <a:normAutofit/>
          </a:bodyPr>
          <a:lstStyle/>
          <a:p>
            <a:pPr marL="171450" indent="-171450">
              <a:buFont typeface="Wingdings" panose="05000000000000000000" pitchFamily="2" charset="2"/>
              <a:buChar char="Ø"/>
            </a:pPr>
            <a:r>
              <a:rPr lang="en-US" sz="2400" dirty="0">
                <a:solidFill>
                  <a:schemeClr val="accent3">
                    <a:lumMod val="75000"/>
                  </a:schemeClr>
                </a:solidFill>
              </a:rPr>
              <a:t>Survey Portal open December 7, 2022 to January 31, 2023</a:t>
            </a:r>
          </a:p>
          <a:p>
            <a:pPr marL="171450" indent="-171450">
              <a:buFont typeface="Wingdings" panose="05000000000000000000" pitchFamily="2" charset="2"/>
              <a:buChar char="Ø"/>
            </a:pPr>
            <a:r>
              <a:rPr lang="en-US" sz="2400" dirty="0">
                <a:solidFill>
                  <a:schemeClr val="accent3">
                    <a:lumMod val="75000"/>
                  </a:schemeClr>
                </a:solidFill>
              </a:rPr>
              <a:t>554 Responses</a:t>
            </a:r>
          </a:p>
        </p:txBody>
      </p:sp>
      <p:sp>
        <p:nvSpPr>
          <p:cNvPr id="7" name="Title 6">
            <a:extLst>
              <a:ext uri="{FF2B5EF4-FFF2-40B4-BE49-F238E27FC236}">
                <a16:creationId xmlns:a16="http://schemas.microsoft.com/office/drawing/2014/main" id="{BDA65DC2-59BF-3F90-4054-09E6E1173F88}"/>
              </a:ext>
            </a:extLst>
          </p:cNvPr>
          <p:cNvSpPr>
            <a:spLocks noGrp="1"/>
          </p:cNvSpPr>
          <p:nvPr>
            <p:ph type="title"/>
          </p:nvPr>
        </p:nvSpPr>
        <p:spPr/>
        <p:txBody>
          <a:bodyPr>
            <a:normAutofit fontScale="90000"/>
          </a:bodyPr>
          <a:lstStyle/>
          <a:p>
            <a:r>
              <a:rPr lang="en-US" dirty="0">
                <a:solidFill>
                  <a:schemeClr val="accent3">
                    <a:lumMod val="75000"/>
                  </a:schemeClr>
                </a:solidFill>
              </a:rPr>
              <a:t>DCo Survey Responses</a:t>
            </a:r>
          </a:p>
        </p:txBody>
      </p:sp>
    </p:spTree>
    <p:extLst>
      <p:ext uri="{BB962C8B-B14F-4D97-AF65-F5344CB8AC3E}">
        <p14:creationId xmlns:p14="http://schemas.microsoft.com/office/powerpoint/2010/main" val="340206453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514ACF-3200-3792-FC98-BD6AA4598433}"/>
              </a:ext>
            </a:extLst>
          </p:cNvPr>
          <p:cNvSpPr>
            <a:spLocks noGrp="1"/>
          </p:cNvSpPr>
          <p:nvPr>
            <p:ph type="body" sz="quarter" idx="18"/>
          </p:nvPr>
        </p:nvSpPr>
        <p:spPr>
          <a:xfrm>
            <a:off x="755576" y="1851670"/>
            <a:ext cx="3528180" cy="2448272"/>
          </a:xfrm>
        </p:spPr>
        <p:txBody>
          <a:bodyPr>
            <a:normAutofit/>
          </a:bodyPr>
          <a:lstStyle/>
          <a:p>
            <a:pPr marL="228600" indent="-228600">
              <a:buAutoNum type="arabicPeriod"/>
            </a:pPr>
            <a:r>
              <a:rPr lang="en-US" sz="2000" dirty="0">
                <a:solidFill>
                  <a:schemeClr val="accent3">
                    <a:lumMod val="75000"/>
                  </a:schemeClr>
                </a:solidFill>
              </a:rPr>
              <a:t>Evidence-Based Addiction Treatment</a:t>
            </a:r>
          </a:p>
          <a:p>
            <a:pPr marL="228600" indent="-228600">
              <a:buAutoNum type="arabicPeriod"/>
            </a:pPr>
            <a:r>
              <a:rPr lang="en-US" sz="2000" dirty="0">
                <a:solidFill>
                  <a:schemeClr val="accent3">
                    <a:lumMod val="75000"/>
                  </a:schemeClr>
                </a:solidFill>
              </a:rPr>
              <a:t>Early Intervention</a:t>
            </a:r>
          </a:p>
          <a:p>
            <a:pPr marL="228600" indent="-228600">
              <a:buAutoNum type="arabicPeriod"/>
            </a:pPr>
            <a:r>
              <a:rPr lang="en-US" sz="2000" dirty="0">
                <a:solidFill>
                  <a:schemeClr val="accent3">
                    <a:lumMod val="75000"/>
                  </a:schemeClr>
                </a:solidFill>
              </a:rPr>
              <a:t>Strategic Planning</a:t>
            </a:r>
          </a:p>
          <a:p>
            <a:pPr marL="228600" indent="-228600">
              <a:buAutoNum type="arabicPeriod"/>
            </a:pPr>
            <a:r>
              <a:rPr lang="en-US" sz="2000" dirty="0">
                <a:solidFill>
                  <a:schemeClr val="accent3">
                    <a:lumMod val="75000"/>
                  </a:schemeClr>
                </a:solidFill>
              </a:rPr>
              <a:t>Recovery Housing</a:t>
            </a:r>
          </a:p>
          <a:p>
            <a:pPr marL="228600" indent="-228600">
              <a:buAutoNum type="arabicPeriod"/>
            </a:pPr>
            <a:r>
              <a:rPr lang="en-US" sz="2000" dirty="0">
                <a:solidFill>
                  <a:schemeClr val="accent3">
                    <a:lumMod val="75000"/>
                  </a:schemeClr>
                </a:solidFill>
              </a:rPr>
              <a:t>Recovery Support Services</a:t>
            </a:r>
          </a:p>
        </p:txBody>
      </p:sp>
      <p:sp>
        <p:nvSpPr>
          <p:cNvPr id="7" name="Text Placeholder 6">
            <a:extLst>
              <a:ext uri="{FF2B5EF4-FFF2-40B4-BE49-F238E27FC236}">
                <a16:creationId xmlns:a16="http://schemas.microsoft.com/office/drawing/2014/main" id="{88ECA834-09A4-6917-3DC6-885F1BC98114}"/>
              </a:ext>
            </a:extLst>
          </p:cNvPr>
          <p:cNvSpPr>
            <a:spLocks noGrp="1"/>
          </p:cNvSpPr>
          <p:nvPr>
            <p:ph type="body" sz="quarter" idx="19"/>
          </p:nvPr>
        </p:nvSpPr>
        <p:spPr>
          <a:xfrm>
            <a:off x="4571787" y="1851670"/>
            <a:ext cx="3456384" cy="2448272"/>
          </a:xfrm>
        </p:spPr>
        <p:txBody>
          <a:bodyPr>
            <a:normAutofit/>
          </a:bodyPr>
          <a:lstStyle/>
          <a:p>
            <a:pPr marL="228600" indent="-228600">
              <a:buAutoNum type="arabicPeriod"/>
            </a:pPr>
            <a:r>
              <a:rPr lang="en-US" sz="2000" dirty="0">
                <a:solidFill>
                  <a:schemeClr val="accent3">
                    <a:lumMod val="75000"/>
                  </a:schemeClr>
                </a:solidFill>
              </a:rPr>
              <a:t>Evidence-Based Addiction Treatment</a:t>
            </a:r>
          </a:p>
          <a:p>
            <a:pPr marL="228600" indent="-228600">
              <a:buAutoNum type="arabicPeriod"/>
            </a:pPr>
            <a:r>
              <a:rPr lang="en-US" sz="2000" dirty="0">
                <a:solidFill>
                  <a:schemeClr val="accent3">
                    <a:lumMod val="75000"/>
                  </a:schemeClr>
                </a:solidFill>
              </a:rPr>
              <a:t>Recovery Support Services</a:t>
            </a:r>
          </a:p>
          <a:p>
            <a:pPr marL="228600" indent="-228600">
              <a:buAutoNum type="arabicPeriod"/>
            </a:pPr>
            <a:r>
              <a:rPr lang="en-US" sz="2000" dirty="0">
                <a:solidFill>
                  <a:schemeClr val="accent3">
                    <a:lumMod val="75000"/>
                  </a:schemeClr>
                </a:solidFill>
              </a:rPr>
              <a:t>Recovery Housing</a:t>
            </a:r>
          </a:p>
          <a:p>
            <a:pPr marL="228600" indent="-228600">
              <a:buAutoNum type="arabicPeriod"/>
            </a:pPr>
            <a:r>
              <a:rPr lang="en-US" sz="2000" dirty="0">
                <a:solidFill>
                  <a:schemeClr val="accent3">
                    <a:lumMod val="75000"/>
                  </a:schemeClr>
                </a:solidFill>
              </a:rPr>
              <a:t>Employment Services</a:t>
            </a:r>
          </a:p>
          <a:p>
            <a:pPr marL="228600" indent="-228600">
              <a:buAutoNum type="arabicPeriod"/>
            </a:pPr>
            <a:r>
              <a:rPr lang="en-US" sz="2000" dirty="0">
                <a:solidFill>
                  <a:schemeClr val="accent3">
                    <a:lumMod val="75000"/>
                  </a:schemeClr>
                </a:solidFill>
              </a:rPr>
              <a:t>Early Intervention</a:t>
            </a:r>
          </a:p>
        </p:txBody>
      </p:sp>
      <p:sp>
        <p:nvSpPr>
          <p:cNvPr id="8" name="Text Placeholder 7">
            <a:extLst>
              <a:ext uri="{FF2B5EF4-FFF2-40B4-BE49-F238E27FC236}">
                <a16:creationId xmlns:a16="http://schemas.microsoft.com/office/drawing/2014/main" id="{E1B09CA0-FF9F-4AE5-7D69-018F23596031}"/>
              </a:ext>
            </a:extLst>
          </p:cNvPr>
          <p:cNvSpPr>
            <a:spLocks noGrp="1"/>
          </p:cNvSpPr>
          <p:nvPr>
            <p:ph type="body" sz="quarter" idx="20"/>
          </p:nvPr>
        </p:nvSpPr>
        <p:spPr>
          <a:xfrm>
            <a:off x="827372" y="1285908"/>
            <a:ext cx="3456384" cy="576064"/>
          </a:xfrm>
        </p:spPr>
        <p:txBody>
          <a:bodyPr>
            <a:normAutofit/>
          </a:bodyPr>
          <a:lstStyle/>
          <a:p>
            <a:r>
              <a:rPr lang="en-US" sz="2400" dirty="0"/>
              <a:t>Highest Priority </a:t>
            </a:r>
          </a:p>
        </p:txBody>
      </p:sp>
      <p:sp>
        <p:nvSpPr>
          <p:cNvPr id="9" name="Text Placeholder 8">
            <a:extLst>
              <a:ext uri="{FF2B5EF4-FFF2-40B4-BE49-F238E27FC236}">
                <a16:creationId xmlns:a16="http://schemas.microsoft.com/office/drawing/2014/main" id="{20950F3A-A120-8039-B308-5207A8964881}"/>
              </a:ext>
            </a:extLst>
          </p:cNvPr>
          <p:cNvSpPr>
            <a:spLocks noGrp="1"/>
          </p:cNvSpPr>
          <p:nvPr>
            <p:ph type="body" sz="quarter" idx="21"/>
          </p:nvPr>
        </p:nvSpPr>
        <p:spPr>
          <a:xfrm>
            <a:off x="4571787" y="1275606"/>
            <a:ext cx="3456384" cy="576064"/>
          </a:xfrm>
        </p:spPr>
        <p:txBody>
          <a:bodyPr>
            <a:normAutofit/>
          </a:bodyPr>
          <a:lstStyle/>
          <a:p>
            <a:r>
              <a:rPr lang="en-US" sz="2400" dirty="0"/>
              <a:t>Highest Overall Votes</a:t>
            </a:r>
          </a:p>
        </p:txBody>
      </p:sp>
      <p:sp>
        <p:nvSpPr>
          <p:cNvPr id="4" name="Title 3">
            <a:extLst>
              <a:ext uri="{FF2B5EF4-FFF2-40B4-BE49-F238E27FC236}">
                <a16:creationId xmlns:a16="http://schemas.microsoft.com/office/drawing/2014/main" id="{CB64C030-FA68-9094-5409-0827CAB85135}"/>
              </a:ext>
            </a:extLst>
          </p:cNvPr>
          <p:cNvSpPr>
            <a:spLocks noGrp="1"/>
          </p:cNvSpPr>
          <p:nvPr>
            <p:ph type="title"/>
          </p:nvPr>
        </p:nvSpPr>
        <p:spPr/>
        <p:txBody>
          <a:bodyPr>
            <a:normAutofit fontScale="90000"/>
          </a:bodyPr>
          <a:lstStyle/>
          <a:p>
            <a:r>
              <a:rPr lang="en-US" dirty="0">
                <a:solidFill>
                  <a:schemeClr val="accent3">
                    <a:lumMod val="75000"/>
                  </a:schemeClr>
                </a:solidFill>
              </a:rPr>
              <a:t>Highest Priority Areas</a:t>
            </a:r>
          </a:p>
        </p:txBody>
      </p:sp>
    </p:spTree>
    <p:extLst>
      <p:ext uri="{BB962C8B-B14F-4D97-AF65-F5344CB8AC3E}">
        <p14:creationId xmlns:p14="http://schemas.microsoft.com/office/powerpoint/2010/main" val="418085173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140D8-057F-91FE-774B-3CD8290FC773}"/>
              </a:ext>
            </a:extLst>
          </p:cNvPr>
          <p:cNvSpPr>
            <a:spLocks noGrp="1"/>
          </p:cNvSpPr>
          <p:nvPr>
            <p:ph type="title"/>
          </p:nvPr>
        </p:nvSpPr>
        <p:spPr>
          <a:xfrm>
            <a:off x="628650" y="2532366"/>
            <a:ext cx="3832462" cy="717505"/>
          </a:xfrm>
        </p:spPr>
        <p:txBody>
          <a:bodyPr vert="horz" lIns="91440" tIns="45720" rIns="91440" bIns="45720" rtlCol="0" anchor="ctr">
            <a:normAutofit fontScale="90000"/>
          </a:bodyPr>
          <a:lstStyle/>
          <a:p>
            <a:pPr defTabSz="914400">
              <a:lnSpc>
                <a:spcPct val="90000"/>
              </a:lnSpc>
            </a:pPr>
            <a:r>
              <a:rPr lang="en-US" sz="2700" kern="1200" dirty="0">
                <a:solidFill>
                  <a:schemeClr val="accent3">
                    <a:lumMod val="75000"/>
                  </a:schemeClr>
                </a:solidFill>
                <a:latin typeface="+mj-lt"/>
                <a:ea typeface="+mj-ea"/>
                <a:cs typeface="+mj-cs"/>
              </a:rPr>
              <a:t>Community Input Session</a:t>
            </a:r>
            <a:br>
              <a:rPr lang="en-US" sz="2700" kern="1200" dirty="0">
                <a:solidFill>
                  <a:schemeClr val="accent3">
                    <a:lumMod val="75000"/>
                  </a:schemeClr>
                </a:solidFill>
                <a:latin typeface="+mj-lt"/>
                <a:ea typeface="+mj-ea"/>
                <a:cs typeface="+mj-cs"/>
              </a:rPr>
            </a:br>
            <a:r>
              <a:rPr lang="en-US" sz="2700" kern="1200" dirty="0">
                <a:solidFill>
                  <a:schemeClr val="accent3">
                    <a:lumMod val="75000"/>
                  </a:schemeClr>
                </a:solidFill>
                <a:latin typeface="+mj-lt"/>
                <a:ea typeface="+mj-ea"/>
                <a:cs typeface="+mj-cs"/>
              </a:rPr>
              <a:t>March 20, 2023</a:t>
            </a:r>
          </a:p>
        </p:txBody>
      </p:sp>
      <p:pic>
        <p:nvPicPr>
          <p:cNvPr id="16" name="Picture Placeholder 15" descr="Text&#10;&#10;Description automatically generated">
            <a:extLst>
              <a:ext uri="{FF2B5EF4-FFF2-40B4-BE49-F238E27FC236}">
                <a16:creationId xmlns:a16="http://schemas.microsoft.com/office/drawing/2014/main" id="{27111908-1B69-F153-5218-C6ABD3B2ECDD}"/>
              </a:ext>
            </a:extLst>
          </p:cNvPr>
          <p:cNvPicPr>
            <a:picLocks noGrp="1" noChangeAspect="1"/>
          </p:cNvPicPr>
          <p:nvPr>
            <p:ph type="pic" sz="quarter" idx="32"/>
          </p:nvPr>
        </p:nvPicPr>
        <p:blipFill rotWithShape="1">
          <a:blip r:embed="rId2" cstate="print">
            <a:extLst>
              <a:ext uri="{28A0092B-C50C-407E-A947-70E740481C1C}">
                <a14:useLocalDpi xmlns:a14="http://schemas.microsoft.com/office/drawing/2010/main" val="0"/>
              </a:ext>
            </a:extLst>
          </a:blip>
          <a:srcRect t="1136" r="7" b="14817"/>
          <a:stretch/>
        </p:blipFill>
        <p:spPr>
          <a:xfrm>
            <a:off x="3" y="661464"/>
            <a:ext cx="2748621" cy="1732715"/>
          </a:xfrm>
          <a:prstGeom prst="rect">
            <a:avLst/>
          </a:prstGeom>
        </p:spPr>
      </p:pic>
      <p:sp>
        <p:nvSpPr>
          <p:cNvPr id="29" name="Freeform: Shape 28">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343972" y="338283"/>
            <a:ext cx="1731437" cy="2055897"/>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18" name="Picture Placeholder 17" descr="A group of people in a room&#10;&#10;Description automatically generated with low confidence">
            <a:extLst>
              <a:ext uri="{FF2B5EF4-FFF2-40B4-BE49-F238E27FC236}">
                <a16:creationId xmlns:a16="http://schemas.microsoft.com/office/drawing/2014/main" id="{8814D18B-A155-C650-A232-800F92673435}"/>
              </a:ext>
            </a:extLst>
          </p:cNvPr>
          <p:cNvPicPr>
            <a:picLocks noGrp="1" noChangeAspect="1"/>
          </p:cNvPicPr>
          <p:nvPr>
            <p:ph type="pic" sz="quarter" idx="30"/>
          </p:nvPr>
        </p:nvPicPr>
        <p:blipFill rotWithShape="1">
          <a:blip r:embed="rId3" cstate="print">
            <a:extLst>
              <a:ext uri="{28A0092B-C50C-407E-A947-70E740481C1C}">
                <a14:useLocalDpi xmlns:a14="http://schemas.microsoft.com/office/drawing/2010/main" val="0"/>
              </a:ext>
            </a:extLst>
          </a:blip>
          <a:srcRect l="4802" r="6" b="6"/>
          <a:stretch/>
        </p:blipFill>
        <p:spPr>
          <a:xfrm>
            <a:off x="3193440" y="10"/>
            <a:ext cx="3038933" cy="2394168"/>
          </a:xfrm>
          <a:prstGeom prst="rect">
            <a:avLst/>
          </a:prstGeom>
        </p:spPr>
      </p:pic>
      <p:pic>
        <p:nvPicPr>
          <p:cNvPr id="24" name="Picture Placeholder 23" descr="A group of people sitting in a room&#10;&#10;Description automatically generated with medium confidence">
            <a:extLst>
              <a:ext uri="{FF2B5EF4-FFF2-40B4-BE49-F238E27FC236}">
                <a16:creationId xmlns:a16="http://schemas.microsoft.com/office/drawing/2014/main" id="{02BFA108-35C7-1103-19F4-DF5709F6FD1F}"/>
              </a:ext>
            </a:extLst>
          </p:cNvPr>
          <p:cNvPicPr>
            <a:picLocks noGrp="1" noChangeAspect="1"/>
          </p:cNvPicPr>
          <p:nvPr>
            <p:ph type="pic" sz="quarter" idx="34"/>
          </p:nvPr>
        </p:nvPicPr>
        <p:blipFill rotWithShape="1">
          <a:blip r:embed="rId4" cstate="print">
            <a:extLst>
              <a:ext uri="{28A0092B-C50C-407E-A947-70E740481C1C}">
                <a14:useLocalDpi xmlns:a14="http://schemas.microsoft.com/office/drawing/2010/main" val="0"/>
              </a:ext>
            </a:extLst>
          </a:blip>
          <a:srcRect t="10749" r="4" b="4"/>
          <a:stretch/>
        </p:blipFill>
        <p:spPr>
          <a:xfrm>
            <a:off x="6359979" y="647700"/>
            <a:ext cx="2122714" cy="1420901"/>
          </a:xfrm>
          <a:prstGeom prst="rect">
            <a:avLst/>
          </a:prstGeom>
        </p:spPr>
      </p:pic>
      <p:sp>
        <p:nvSpPr>
          <p:cNvPr id="31" name="Freeform: Shape 30">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7100232" y="325500"/>
            <a:ext cx="1731438" cy="835803"/>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sp>
        <p:nvSpPr>
          <p:cNvPr id="7" name="Text Placeholder 6">
            <a:extLst>
              <a:ext uri="{FF2B5EF4-FFF2-40B4-BE49-F238E27FC236}">
                <a16:creationId xmlns:a16="http://schemas.microsoft.com/office/drawing/2014/main" id="{C1A505B1-7BB6-0837-50AB-CE4822851D0C}"/>
              </a:ext>
            </a:extLst>
          </p:cNvPr>
          <p:cNvSpPr>
            <a:spLocks noGrp="1"/>
          </p:cNvSpPr>
          <p:nvPr>
            <p:ph type="body" sz="quarter" idx="17"/>
          </p:nvPr>
        </p:nvSpPr>
        <p:spPr>
          <a:xfrm>
            <a:off x="628650" y="3435846"/>
            <a:ext cx="3832462" cy="1196875"/>
          </a:xfrm>
        </p:spPr>
        <p:txBody>
          <a:bodyPr vert="horz" lIns="91440" tIns="45720" rIns="91440" bIns="45720" rtlCol="0">
            <a:norm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4092C6">
                    <a:lumMod val="75000"/>
                  </a:srgbClr>
                </a:solidFill>
                <a:effectLst/>
                <a:uLnTx/>
                <a:uFillTx/>
                <a:latin typeface="Avenir LT Std 55 Roman"/>
                <a:ea typeface="+mn-ea"/>
                <a:cs typeface="+mn-cs"/>
              </a:rPr>
              <a:t>68 Attendees </a:t>
            </a:r>
          </a:p>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4092C6">
                    <a:lumMod val="75000"/>
                  </a:srgbClr>
                </a:solidFill>
                <a:effectLst/>
                <a:uLnTx/>
                <a:uFillTx/>
                <a:latin typeface="Avenir LT Std 55 Roman"/>
                <a:ea typeface="+mn-ea"/>
                <a:cs typeface="+mn-cs"/>
              </a:rPr>
              <a:t>from a Diverse </a:t>
            </a:r>
            <a:r>
              <a:rPr lang="en-US" sz="1800" dirty="0">
                <a:solidFill>
                  <a:srgbClr val="4092C6">
                    <a:lumMod val="75000"/>
                  </a:srgbClr>
                </a:solidFill>
                <a:latin typeface="Avenir LT Std 55 Roman"/>
                <a:cs typeface="+mn-cs"/>
              </a:rPr>
              <a:t>Group of Stakeholders</a:t>
            </a:r>
            <a:endParaRPr kumimoji="0" lang="en-US" sz="1800" b="0" i="0" u="none" strike="noStrike" kern="1200" cap="none" spc="0" normalizeH="0" baseline="0" noProof="0" dirty="0">
              <a:ln>
                <a:noFill/>
              </a:ln>
              <a:solidFill>
                <a:srgbClr val="4092C6">
                  <a:lumMod val="75000"/>
                </a:srgbClr>
              </a:solidFill>
              <a:effectLst/>
              <a:uLnTx/>
              <a:uFillTx/>
              <a:latin typeface="Avenir LT Std 55 Roman"/>
              <a:ea typeface="+mn-ea"/>
              <a:cs typeface="+mn-cs"/>
            </a:endParaRPr>
          </a:p>
          <a:p>
            <a:pPr defTabSz="914400">
              <a:lnSpc>
                <a:spcPct val="90000"/>
              </a:lnSpc>
            </a:pPr>
            <a:endParaRPr lang="en-US" sz="1500" dirty="0">
              <a:solidFill>
                <a:schemeClr val="tx1"/>
              </a:solidFill>
              <a:latin typeface="+mn-lt"/>
              <a:cs typeface="+mn-cs"/>
            </a:endParaRPr>
          </a:p>
        </p:txBody>
      </p:sp>
      <p:pic>
        <p:nvPicPr>
          <p:cNvPr id="20" name="Picture Placeholder 19" descr="A picture containing indoor&#10;&#10;Description automatically generated">
            <a:extLst>
              <a:ext uri="{FF2B5EF4-FFF2-40B4-BE49-F238E27FC236}">
                <a16:creationId xmlns:a16="http://schemas.microsoft.com/office/drawing/2014/main" id="{20D65D35-2E62-D3BA-B0B6-51934A0B2FD8}"/>
              </a:ext>
            </a:extLst>
          </p:cNvPr>
          <p:cNvPicPr>
            <a:picLocks noGrp="1" noChangeAspect="1"/>
          </p:cNvPicPr>
          <p:nvPr>
            <p:ph type="pic" sz="quarter" idx="31"/>
          </p:nvPr>
        </p:nvPicPr>
        <p:blipFill rotWithShape="1">
          <a:blip r:embed="rId5" cstate="print">
            <a:extLst>
              <a:ext uri="{28A0092B-C50C-407E-A947-70E740481C1C}">
                <a14:useLocalDpi xmlns:a14="http://schemas.microsoft.com/office/drawing/2010/main" val="0"/>
              </a:ext>
            </a:extLst>
          </a:blip>
          <a:srcRect r="8968" b="1"/>
          <a:stretch/>
        </p:blipFill>
        <p:spPr>
          <a:xfrm rot="5400000">
            <a:off x="4517270" y="2669118"/>
            <a:ext cx="1880721" cy="1549485"/>
          </a:xfrm>
          <a:prstGeom prst="rect">
            <a:avLst/>
          </a:prstGeom>
        </p:spPr>
      </p:pic>
      <p:pic>
        <p:nvPicPr>
          <p:cNvPr id="22" name="Picture Placeholder 21" descr="A group of people in a room&#10;&#10;Description automatically generated with medium confidence">
            <a:extLst>
              <a:ext uri="{FF2B5EF4-FFF2-40B4-BE49-F238E27FC236}">
                <a16:creationId xmlns:a16="http://schemas.microsoft.com/office/drawing/2014/main" id="{7587C548-242E-D891-A0FA-C2416C6529C6}"/>
              </a:ext>
            </a:extLst>
          </p:cNvPr>
          <p:cNvPicPr>
            <a:picLocks noGrp="1" noChangeAspect="1"/>
          </p:cNvPicPr>
          <p:nvPr>
            <p:ph type="pic" sz="quarter" idx="33"/>
          </p:nvPr>
        </p:nvPicPr>
        <p:blipFill rotWithShape="1">
          <a:blip r:embed="rId6" cstate="print">
            <a:extLst>
              <a:ext uri="{28A0092B-C50C-407E-A947-70E740481C1C}">
                <a14:useLocalDpi xmlns:a14="http://schemas.microsoft.com/office/drawing/2010/main" val="0"/>
              </a:ext>
            </a:extLst>
          </a:blip>
          <a:srcRect l="3032" r="29208" b="3"/>
          <a:stretch/>
        </p:blipFill>
        <p:spPr>
          <a:xfrm rot="5400000">
            <a:off x="6821030" y="2071487"/>
            <a:ext cx="2205206" cy="2440734"/>
          </a:xfrm>
          <a:prstGeom prst="rect">
            <a:avLst/>
          </a:prstGeom>
        </p:spPr>
      </p:pic>
      <p:sp>
        <p:nvSpPr>
          <p:cNvPr id="33"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57624" y="2189251"/>
            <a:ext cx="1893804" cy="254924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Tree>
    <p:extLst>
      <p:ext uri="{BB962C8B-B14F-4D97-AF65-F5344CB8AC3E}">
        <p14:creationId xmlns:p14="http://schemas.microsoft.com/office/powerpoint/2010/main" val="278611892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descr="A group of people in a room&#10;&#10;Description automatically generated">
            <a:extLst>
              <a:ext uri="{FF2B5EF4-FFF2-40B4-BE49-F238E27FC236}">
                <a16:creationId xmlns:a16="http://schemas.microsoft.com/office/drawing/2014/main" id="{7B04F5F0-0EDB-4BB0-A431-D54DDAF19C20}"/>
              </a:ext>
            </a:extLst>
          </p:cNvPr>
          <p:cNvPicPr>
            <a:picLocks noGrp="1" noChangeAspect="1"/>
          </p:cNvPicPr>
          <p:nvPr>
            <p:ph type="pic" sz="quarter" idx="18"/>
          </p:nvPr>
        </p:nvPicPr>
        <p:blipFill rotWithShape="1">
          <a:blip r:embed="rId2" cstate="print">
            <a:extLst>
              <a:ext uri="{28A0092B-C50C-407E-A947-70E740481C1C}">
                <a14:useLocalDpi xmlns:a14="http://schemas.microsoft.com/office/drawing/2010/main" val="0"/>
              </a:ext>
            </a:extLst>
          </a:blip>
          <a:srcRect t="5436" r="2" b="2"/>
          <a:stretch/>
        </p:blipFill>
        <p:spPr>
          <a:xfrm>
            <a:off x="1891767" y="10"/>
            <a:ext cx="7252231" cy="51434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F6A0F02E-9275-A0FF-CDE5-56B63C8D7C83}"/>
              </a:ext>
            </a:extLst>
          </p:cNvPr>
          <p:cNvSpPr>
            <a:spLocks noGrp="1"/>
          </p:cNvSpPr>
          <p:nvPr>
            <p:ph type="title"/>
          </p:nvPr>
        </p:nvSpPr>
        <p:spPr>
          <a:xfrm>
            <a:off x="395536" y="339502"/>
            <a:ext cx="2866641" cy="1424934"/>
          </a:xfrm>
        </p:spPr>
        <p:txBody>
          <a:bodyPr vert="horz" lIns="91440" tIns="45720" rIns="91440" bIns="45720" rtlCol="0" anchor="ctr">
            <a:normAutofit/>
          </a:bodyPr>
          <a:lstStyle/>
          <a:p>
            <a:pPr defTabSz="914400">
              <a:lnSpc>
                <a:spcPct val="90000"/>
              </a:lnSpc>
            </a:pPr>
            <a:r>
              <a:rPr lang="en-US" sz="3000" dirty="0">
                <a:solidFill>
                  <a:schemeClr val="accent3">
                    <a:lumMod val="75000"/>
                  </a:schemeClr>
                </a:solidFill>
                <a:latin typeface="+mj-lt"/>
              </a:rPr>
              <a:t>Community Input Session</a:t>
            </a:r>
          </a:p>
        </p:txBody>
      </p:sp>
      <p:sp>
        <p:nvSpPr>
          <p:cNvPr id="10" name="Text Placeholder 9">
            <a:extLst>
              <a:ext uri="{FF2B5EF4-FFF2-40B4-BE49-F238E27FC236}">
                <a16:creationId xmlns:a16="http://schemas.microsoft.com/office/drawing/2014/main" id="{DA0A149D-04BC-0B7D-8BE3-541A7718FDB3}"/>
              </a:ext>
            </a:extLst>
          </p:cNvPr>
          <p:cNvSpPr>
            <a:spLocks noGrp="1"/>
          </p:cNvSpPr>
          <p:nvPr>
            <p:ph type="body" sz="quarter" idx="27"/>
          </p:nvPr>
        </p:nvSpPr>
        <p:spPr>
          <a:xfrm>
            <a:off x="35496" y="1851670"/>
            <a:ext cx="3226681" cy="2807072"/>
          </a:xfrm>
        </p:spPr>
        <p:txBody>
          <a:bodyPr vert="horz" lIns="91440" tIns="45720" rIns="91440" bIns="45720" rtlCol="0">
            <a:normAutofit/>
          </a:bodyPr>
          <a:lstStyle/>
          <a:p>
            <a:pPr defTabSz="914400"/>
            <a:r>
              <a:rPr lang="en-US" sz="2000" dirty="0">
                <a:solidFill>
                  <a:schemeClr val="accent3">
                    <a:lumMod val="75000"/>
                  </a:schemeClr>
                </a:solidFill>
                <a:latin typeface="+mn-lt"/>
              </a:rPr>
              <a:t>Strategies – Highest Votes</a:t>
            </a:r>
          </a:p>
          <a:p>
            <a:pPr marL="457200" indent="-342900" defTabSz="914400">
              <a:buFont typeface="+mj-lt"/>
              <a:buAutoNum type="arabicPeriod"/>
            </a:pPr>
            <a:endParaRPr lang="en-US" sz="1600" dirty="0">
              <a:solidFill>
                <a:schemeClr val="accent3">
                  <a:lumMod val="75000"/>
                </a:schemeClr>
              </a:solidFill>
              <a:latin typeface="+mn-lt"/>
            </a:endParaRPr>
          </a:p>
          <a:p>
            <a:pPr marL="400050" indent="-285750" defTabSz="914400">
              <a:buFont typeface="Wingdings" panose="05000000000000000000" pitchFamily="2" charset="2"/>
              <a:buChar char="v"/>
            </a:pPr>
            <a:r>
              <a:rPr lang="en-US" sz="1800" dirty="0">
                <a:solidFill>
                  <a:schemeClr val="accent3">
                    <a:lumMod val="75000"/>
                  </a:schemeClr>
                </a:solidFill>
                <a:latin typeface="+mn-lt"/>
              </a:rPr>
              <a:t>Evidence-based Addiction Treatment</a:t>
            </a:r>
          </a:p>
          <a:p>
            <a:pPr marL="400050" indent="-285750" defTabSz="914400">
              <a:buFont typeface="Wingdings" panose="05000000000000000000" pitchFamily="2" charset="2"/>
              <a:buChar char="v"/>
            </a:pPr>
            <a:r>
              <a:rPr lang="en-US" sz="1800" dirty="0">
                <a:solidFill>
                  <a:schemeClr val="accent3">
                    <a:lumMod val="75000"/>
                  </a:schemeClr>
                </a:solidFill>
                <a:latin typeface="+mn-lt"/>
              </a:rPr>
              <a:t>Evidence-based Recovery Support Services</a:t>
            </a:r>
          </a:p>
          <a:p>
            <a:pPr marL="400050" indent="-285750" defTabSz="914400">
              <a:buFont typeface="Wingdings" panose="05000000000000000000" pitchFamily="2" charset="2"/>
              <a:buChar char="v"/>
            </a:pPr>
            <a:r>
              <a:rPr lang="en-US" sz="1800" dirty="0">
                <a:solidFill>
                  <a:schemeClr val="accent3">
                    <a:lumMod val="75000"/>
                  </a:schemeClr>
                </a:solidFill>
                <a:latin typeface="+mn-lt"/>
              </a:rPr>
              <a:t>Recovery Support Housing</a:t>
            </a:r>
          </a:p>
        </p:txBody>
      </p:sp>
    </p:spTree>
    <p:extLst>
      <p:ext uri="{BB962C8B-B14F-4D97-AF65-F5344CB8AC3E}">
        <p14:creationId xmlns:p14="http://schemas.microsoft.com/office/powerpoint/2010/main" val="346231317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66DBEB-66EA-0593-1207-08F5BC2F5161}"/>
              </a:ext>
            </a:extLst>
          </p:cNvPr>
          <p:cNvSpPr>
            <a:spLocks noGrp="1"/>
          </p:cNvSpPr>
          <p:nvPr>
            <p:ph type="body" sz="quarter" idx="18"/>
          </p:nvPr>
        </p:nvSpPr>
        <p:spPr/>
        <p:txBody>
          <a:bodyPr>
            <a:normAutofit lnSpcReduction="10000"/>
          </a:bodyPr>
          <a:lstStyle/>
          <a:p>
            <a:r>
              <a:rPr lang="en-US" dirty="0"/>
              <a:t>Support evidence-based addiction treatment consistent with ASAM’s national practice guidelines for the treatment of opioid use disorder – including Medication-Assisted Treatment (MAT) with any medication approved for this purpose – through Opioid Treatment Programs, qualified providers of Office-Based Opioid Treatment, Federally Qualified Health Centers, treatment offered in conjunction with justice system programs, or other community-based programs offering evidence-based addiction treatment.</a:t>
            </a:r>
          </a:p>
        </p:txBody>
      </p:sp>
      <p:sp>
        <p:nvSpPr>
          <p:cNvPr id="12" name="Text Placeholder 11">
            <a:extLst>
              <a:ext uri="{FF2B5EF4-FFF2-40B4-BE49-F238E27FC236}">
                <a16:creationId xmlns:a16="http://schemas.microsoft.com/office/drawing/2014/main" id="{A5076782-5F3D-4984-EDB8-CDCDB42D58E7}"/>
              </a:ext>
            </a:extLst>
          </p:cNvPr>
          <p:cNvSpPr>
            <a:spLocks noGrp="1"/>
          </p:cNvSpPr>
          <p:nvPr>
            <p:ph type="body" sz="quarter" idx="19"/>
          </p:nvPr>
        </p:nvSpPr>
        <p:spPr/>
        <p:txBody>
          <a:bodyPr/>
          <a:lstStyle/>
          <a:p>
            <a:r>
              <a:rPr lang="en-US" dirty="0"/>
              <a:t>Fund evidence-based recovery support services, including peer support specialists or care navigators based in settings that support people in treatment or recovery, or people who use drugs, in accessing addiction treatment, recovery support, harm reduction services, primary healthcare, or other services or supports they need to improve their health or well-being. </a:t>
            </a:r>
          </a:p>
        </p:txBody>
      </p:sp>
      <p:sp>
        <p:nvSpPr>
          <p:cNvPr id="13" name="Text Placeholder 12">
            <a:extLst>
              <a:ext uri="{FF2B5EF4-FFF2-40B4-BE49-F238E27FC236}">
                <a16:creationId xmlns:a16="http://schemas.microsoft.com/office/drawing/2014/main" id="{F99DD221-6D07-7281-058E-CA2F9293DFF8}"/>
              </a:ext>
            </a:extLst>
          </p:cNvPr>
          <p:cNvSpPr>
            <a:spLocks noGrp="1"/>
          </p:cNvSpPr>
          <p:nvPr>
            <p:ph type="body" sz="quarter" idx="20"/>
          </p:nvPr>
        </p:nvSpPr>
        <p:spPr/>
        <p:txBody>
          <a:bodyPr/>
          <a:lstStyle/>
          <a:p>
            <a:r>
              <a:rPr lang="en-US" dirty="0"/>
              <a:t>Fund programs offering recovery housing support to people in treatment or recovery, or people who use drugs, such as assistance with rent, move-in deposits, or utilities; or fund recovery housing programs that provide housing to individuals receiving Medication-Assisted Treatment for opioid use disorder</a:t>
            </a:r>
          </a:p>
        </p:txBody>
      </p:sp>
      <p:sp>
        <p:nvSpPr>
          <p:cNvPr id="14" name="Text Placeholder 13">
            <a:extLst>
              <a:ext uri="{FF2B5EF4-FFF2-40B4-BE49-F238E27FC236}">
                <a16:creationId xmlns:a16="http://schemas.microsoft.com/office/drawing/2014/main" id="{F8644BF4-90AB-8493-A676-016BD959A465}"/>
              </a:ext>
            </a:extLst>
          </p:cNvPr>
          <p:cNvSpPr>
            <a:spLocks noGrp="1"/>
          </p:cNvSpPr>
          <p:nvPr>
            <p:ph type="body" sz="quarter" idx="21"/>
          </p:nvPr>
        </p:nvSpPr>
        <p:spPr/>
        <p:txBody>
          <a:bodyPr/>
          <a:lstStyle/>
          <a:p>
            <a:r>
              <a:rPr lang="en-US" dirty="0"/>
              <a:t>Addiction Treatment	</a:t>
            </a:r>
          </a:p>
        </p:txBody>
      </p:sp>
      <p:sp>
        <p:nvSpPr>
          <p:cNvPr id="15" name="Text Placeholder 14">
            <a:extLst>
              <a:ext uri="{FF2B5EF4-FFF2-40B4-BE49-F238E27FC236}">
                <a16:creationId xmlns:a16="http://schemas.microsoft.com/office/drawing/2014/main" id="{2F987988-53B3-D962-6FDF-0E9C0E64E231}"/>
              </a:ext>
            </a:extLst>
          </p:cNvPr>
          <p:cNvSpPr>
            <a:spLocks noGrp="1"/>
          </p:cNvSpPr>
          <p:nvPr>
            <p:ph type="body" sz="quarter" idx="22"/>
          </p:nvPr>
        </p:nvSpPr>
        <p:spPr/>
        <p:txBody>
          <a:bodyPr/>
          <a:lstStyle/>
          <a:p>
            <a:r>
              <a:rPr lang="en-US" dirty="0"/>
              <a:t>Recovery Support Services	</a:t>
            </a:r>
          </a:p>
        </p:txBody>
      </p:sp>
      <p:sp>
        <p:nvSpPr>
          <p:cNvPr id="16" name="Text Placeholder 15">
            <a:extLst>
              <a:ext uri="{FF2B5EF4-FFF2-40B4-BE49-F238E27FC236}">
                <a16:creationId xmlns:a16="http://schemas.microsoft.com/office/drawing/2014/main" id="{8A4557DB-4CEE-30C9-18F3-6A0EE44F07E6}"/>
              </a:ext>
            </a:extLst>
          </p:cNvPr>
          <p:cNvSpPr>
            <a:spLocks noGrp="1"/>
          </p:cNvSpPr>
          <p:nvPr>
            <p:ph type="body" sz="quarter" idx="23"/>
          </p:nvPr>
        </p:nvSpPr>
        <p:spPr/>
        <p:txBody>
          <a:bodyPr/>
          <a:lstStyle/>
          <a:p>
            <a:r>
              <a:rPr lang="en-US" dirty="0"/>
              <a:t>Recovery Support Housing</a:t>
            </a:r>
          </a:p>
        </p:txBody>
      </p:sp>
      <p:sp>
        <p:nvSpPr>
          <p:cNvPr id="10" name="Text Placeholder 9">
            <a:extLst>
              <a:ext uri="{FF2B5EF4-FFF2-40B4-BE49-F238E27FC236}">
                <a16:creationId xmlns:a16="http://schemas.microsoft.com/office/drawing/2014/main" id="{236995E6-4D62-EAEB-2BC6-31AFFE1B9B78}"/>
              </a:ext>
            </a:extLst>
          </p:cNvPr>
          <p:cNvSpPr>
            <a:spLocks noGrp="1"/>
          </p:cNvSpPr>
          <p:nvPr>
            <p:ph type="body" sz="quarter" idx="17"/>
          </p:nvPr>
        </p:nvSpPr>
        <p:spPr/>
        <p:txBody>
          <a:bodyPr/>
          <a:lstStyle/>
          <a:p>
            <a:r>
              <a:rPr lang="en-US" dirty="0"/>
              <a:t>Based on March 20, 2023 Town Hall Attendees</a:t>
            </a:r>
          </a:p>
        </p:txBody>
      </p:sp>
      <p:sp>
        <p:nvSpPr>
          <p:cNvPr id="9" name="Title 8">
            <a:extLst>
              <a:ext uri="{FF2B5EF4-FFF2-40B4-BE49-F238E27FC236}">
                <a16:creationId xmlns:a16="http://schemas.microsoft.com/office/drawing/2014/main" id="{18EBE595-44B7-8962-8EE9-426D28EC3C42}"/>
              </a:ext>
            </a:extLst>
          </p:cNvPr>
          <p:cNvSpPr>
            <a:spLocks noGrp="1"/>
          </p:cNvSpPr>
          <p:nvPr>
            <p:ph type="title"/>
          </p:nvPr>
        </p:nvSpPr>
        <p:spPr/>
        <p:txBody>
          <a:bodyPr>
            <a:normAutofit fontScale="90000"/>
          </a:bodyPr>
          <a:lstStyle/>
          <a:p>
            <a:r>
              <a:rPr lang="en-US" dirty="0"/>
              <a:t>Community Priorities</a:t>
            </a:r>
          </a:p>
        </p:txBody>
      </p:sp>
    </p:spTree>
    <p:extLst>
      <p:ext uri="{BB962C8B-B14F-4D97-AF65-F5344CB8AC3E}">
        <p14:creationId xmlns:p14="http://schemas.microsoft.com/office/powerpoint/2010/main" val="59108496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AA9CE4ED-2738-401D-82FC-E3AF0C760CA8}"/>
              </a:ext>
            </a:extLst>
          </p:cNvPr>
          <p:cNvPicPr>
            <a:picLocks noGrp="1" noChangeAspect="1"/>
          </p:cNvPicPr>
          <p:nvPr>
            <p:ph type="pic" sz="quarter" idx="25"/>
          </p:nvPr>
        </p:nvPicPr>
        <p:blipFill rotWithShape="1">
          <a:blip r:embed="rId2"/>
          <a:srcRect t="4030" b="4030"/>
          <a:stretch/>
        </p:blipFill>
        <p:spPr>
          <a:xfrm>
            <a:off x="4788024" y="915566"/>
            <a:ext cx="4136751" cy="3350755"/>
          </a:xfrm>
        </p:spPr>
      </p:pic>
      <p:sp>
        <p:nvSpPr>
          <p:cNvPr id="25" name="Title 24">
            <a:extLst>
              <a:ext uri="{FF2B5EF4-FFF2-40B4-BE49-F238E27FC236}">
                <a16:creationId xmlns:a16="http://schemas.microsoft.com/office/drawing/2014/main" id="{DD13C34F-FF9D-429D-852F-CCE15AD34D16}"/>
              </a:ext>
            </a:extLst>
          </p:cNvPr>
          <p:cNvSpPr>
            <a:spLocks noGrp="1"/>
          </p:cNvSpPr>
          <p:nvPr>
            <p:ph type="title"/>
          </p:nvPr>
        </p:nvSpPr>
        <p:spPr>
          <a:xfrm>
            <a:off x="416268" y="915566"/>
            <a:ext cx="4171631" cy="583574"/>
          </a:xfrm>
        </p:spPr>
        <p:txBody>
          <a:bodyPr>
            <a:normAutofit fontScale="90000"/>
          </a:bodyPr>
          <a:lstStyle/>
          <a:p>
            <a:r>
              <a:rPr lang="en-US" dirty="0"/>
              <a:t>Opioid Settlement</a:t>
            </a:r>
          </a:p>
        </p:txBody>
      </p:sp>
      <p:pic>
        <p:nvPicPr>
          <p:cNvPr id="32" name="Picture 31">
            <a:extLst>
              <a:ext uri="{FF2B5EF4-FFF2-40B4-BE49-F238E27FC236}">
                <a16:creationId xmlns:a16="http://schemas.microsoft.com/office/drawing/2014/main" id="{DB2C254C-DF0C-4BB8-8348-E80DDFEDE8FF}"/>
              </a:ext>
            </a:extLst>
          </p:cNvPr>
          <p:cNvPicPr>
            <a:picLocks noChangeAspect="1"/>
          </p:cNvPicPr>
          <p:nvPr/>
        </p:nvPicPr>
        <p:blipFill>
          <a:blip r:embed="rId3"/>
          <a:stretch>
            <a:fillRect/>
          </a:stretch>
        </p:blipFill>
        <p:spPr>
          <a:xfrm>
            <a:off x="544387" y="2571750"/>
            <a:ext cx="4136752" cy="1440160"/>
          </a:xfrm>
          <a:prstGeom prst="rect">
            <a:avLst/>
          </a:prstGeom>
        </p:spPr>
      </p:pic>
      <p:pic>
        <p:nvPicPr>
          <p:cNvPr id="3" name="Picture 2">
            <a:extLst>
              <a:ext uri="{FF2B5EF4-FFF2-40B4-BE49-F238E27FC236}">
                <a16:creationId xmlns:a16="http://schemas.microsoft.com/office/drawing/2014/main" id="{22CC2050-A61E-8349-8830-4DD7439CFF16}"/>
              </a:ext>
            </a:extLst>
          </p:cNvPr>
          <p:cNvPicPr>
            <a:picLocks noChangeAspect="1"/>
          </p:cNvPicPr>
          <p:nvPr/>
        </p:nvPicPr>
        <p:blipFill>
          <a:blip r:embed="rId4"/>
          <a:stretch>
            <a:fillRect/>
          </a:stretch>
        </p:blipFill>
        <p:spPr>
          <a:xfrm>
            <a:off x="3851920" y="819077"/>
            <a:ext cx="5292080" cy="3816995"/>
          </a:xfrm>
          <a:prstGeom prst="rect">
            <a:avLst/>
          </a:prstGeom>
        </p:spPr>
      </p:pic>
      <p:pic>
        <p:nvPicPr>
          <p:cNvPr id="5" name="Picture 4">
            <a:extLst>
              <a:ext uri="{FF2B5EF4-FFF2-40B4-BE49-F238E27FC236}">
                <a16:creationId xmlns:a16="http://schemas.microsoft.com/office/drawing/2014/main" id="{54D485CF-E3D4-22F2-8C3B-EA9AE91A6847}"/>
              </a:ext>
            </a:extLst>
          </p:cNvPr>
          <p:cNvPicPr>
            <a:picLocks noChangeAspect="1"/>
          </p:cNvPicPr>
          <p:nvPr/>
        </p:nvPicPr>
        <p:blipFill>
          <a:blip r:embed="rId5"/>
          <a:stretch>
            <a:fillRect/>
          </a:stretch>
        </p:blipFill>
        <p:spPr>
          <a:xfrm>
            <a:off x="963025" y="3305162"/>
            <a:ext cx="2456847" cy="514350"/>
          </a:xfrm>
          <a:prstGeom prst="rect">
            <a:avLst/>
          </a:prstGeom>
        </p:spPr>
      </p:pic>
      <p:pic>
        <p:nvPicPr>
          <p:cNvPr id="7" name="Picture 6">
            <a:extLst>
              <a:ext uri="{FF2B5EF4-FFF2-40B4-BE49-F238E27FC236}">
                <a16:creationId xmlns:a16="http://schemas.microsoft.com/office/drawing/2014/main" id="{1BBAB4F2-1C01-AACE-D30E-7BD70E680B99}"/>
              </a:ext>
            </a:extLst>
          </p:cNvPr>
          <p:cNvPicPr>
            <a:picLocks noChangeAspect="1"/>
          </p:cNvPicPr>
          <p:nvPr/>
        </p:nvPicPr>
        <p:blipFill>
          <a:blip r:embed="rId6"/>
          <a:stretch>
            <a:fillRect/>
          </a:stretch>
        </p:blipFill>
        <p:spPr>
          <a:xfrm>
            <a:off x="217256" y="2750815"/>
            <a:ext cx="3634664" cy="361950"/>
          </a:xfrm>
          <a:prstGeom prst="rect">
            <a:avLst/>
          </a:prstGeom>
        </p:spPr>
      </p:pic>
    </p:spTree>
    <p:extLst>
      <p:ext uri="{BB962C8B-B14F-4D97-AF65-F5344CB8AC3E}">
        <p14:creationId xmlns:p14="http://schemas.microsoft.com/office/powerpoint/2010/main" val="4254036867"/>
      </p:ext>
    </p:extLst>
  </p:cSld>
  <p:clrMapOvr>
    <a:masterClrMapping/>
  </p:clrMapOvr>
  <p:transition spd="med">
    <p:pull/>
  </p:transition>
</p:sld>
</file>

<file path=ppt/theme/theme1.xml><?xml version="1.0" encoding="utf-8"?>
<a:theme xmlns:a="http://schemas.openxmlformats.org/drawingml/2006/main" name="Office Theme">
  <a:themeElements>
    <a:clrScheme name="Durham County Theme1">
      <a:dk1>
        <a:srgbClr val="000000"/>
      </a:dk1>
      <a:lt1>
        <a:sysClr val="window" lastClr="FFFFFF"/>
      </a:lt1>
      <a:dk2>
        <a:srgbClr val="16416F"/>
      </a:dk2>
      <a:lt2>
        <a:srgbClr val="EAE5EB"/>
      </a:lt2>
      <a:accent1>
        <a:srgbClr val="807F83"/>
      </a:accent1>
      <a:accent2>
        <a:srgbClr val="16416F"/>
      </a:accent2>
      <a:accent3>
        <a:srgbClr val="4092C6"/>
      </a:accent3>
      <a:accent4>
        <a:srgbClr val="708C3F"/>
      </a:accent4>
      <a:accent5>
        <a:srgbClr val="A0BD6B"/>
      </a:accent5>
      <a:accent6>
        <a:srgbClr val="BFBFBF"/>
      </a:accent6>
      <a:hlink>
        <a:srgbClr val="4092C6"/>
      </a:hlink>
      <a:folHlink>
        <a:srgbClr val="000000"/>
      </a:folHlink>
    </a:clrScheme>
    <a:fontScheme name="DCo Fonts">
      <a:majorFont>
        <a:latin typeface="Avenir LT Std 55 Roman"/>
        <a:ea typeface=""/>
        <a:cs typeface=""/>
      </a:majorFont>
      <a:minorFont>
        <a:latin typeface="Avenir LT Std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2B197E13AAFD4B910B407FAC0979C0" ma:contentTypeVersion="13" ma:contentTypeDescription="Create a new document." ma:contentTypeScope="" ma:versionID="406203c392297b227e81bbab3b2a5d49">
  <xsd:schema xmlns:xsd="http://www.w3.org/2001/XMLSchema" xmlns:xs="http://www.w3.org/2001/XMLSchema" xmlns:p="http://schemas.microsoft.com/office/2006/metadata/properties" xmlns:ns3="aa1aa3ea-9235-4c93-a9e1-7ad385a6b32f" xmlns:ns4="1a066662-c568-4d8b-a86b-45ae7fe57610" targetNamespace="http://schemas.microsoft.com/office/2006/metadata/properties" ma:root="true" ma:fieldsID="16b81eca49fdac89fd047b54a81f11ce" ns3:_="" ns4:_="">
    <xsd:import namespace="aa1aa3ea-9235-4c93-a9e1-7ad385a6b32f"/>
    <xsd:import namespace="1a066662-c568-4d8b-a86b-45ae7fe576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aa3ea-9235-4c93-a9e1-7ad385a6b32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66662-c568-4d8b-a86b-45ae7fe576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1C2E2D-7DF0-4CB9-B529-8C9906FCE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aa3ea-9235-4c93-a9e1-7ad385a6b32f"/>
    <ds:schemaRef ds:uri="1a066662-c568-4d8b-a86b-45ae7fe57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2809D0-C2A4-4C2B-9CA4-8A73A1FDA0CC}">
  <ds:schemaRefs>
    <ds:schemaRef ds:uri="http://schemas.microsoft.com/sharepoint/v3/contenttype/forms"/>
  </ds:schemaRefs>
</ds:datastoreItem>
</file>

<file path=customXml/itemProps3.xml><?xml version="1.0" encoding="utf-8"?>
<ds:datastoreItem xmlns:ds="http://schemas.openxmlformats.org/officeDocument/2006/customXml" ds:itemID="{5452A2C3-0A91-4F7D-B8A6-8A805FA9FBB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4556</TotalTime>
  <Words>473</Words>
  <Application>Microsoft Office PowerPoint</Application>
  <PresentationFormat>On-screen Show (16:9)</PresentationFormat>
  <Paragraphs>66</Paragraphs>
  <Slides>11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11</vt:i4>
      </vt:variant>
      <vt:variant>
        <vt:lpstr>Custom Shows</vt:lpstr>
      </vt:variant>
      <vt:variant>
        <vt:i4>1</vt:i4>
      </vt:variant>
    </vt:vector>
  </HeadingPairs>
  <TitlesOfParts>
    <vt:vector size="19" baseType="lpstr">
      <vt:lpstr>Arial</vt:lpstr>
      <vt:lpstr>Avenir LT Std 55 Roman</vt:lpstr>
      <vt:lpstr>Calibri</vt:lpstr>
      <vt:lpstr>Caviar Dreams</vt:lpstr>
      <vt:lpstr>Quicksand</vt:lpstr>
      <vt:lpstr>Wingdings</vt:lpstr>
      <vt:lpstr>Office Theme</vt:lpstr>
      <vt:lpstr>Live. Grow. Thrive.</vt:lpstr>
      <vt:lpstr>NC Opioid Settlement</vt:lpstr>
      <vt:lpstr>Durham County Process</vt:lpstr>
      <vt:lpstr>DCo Survey Responses</vt:lpstr>
      <vt:lpstr>Highest Priority Areas</vt:lpstr>
      <vt:lpstr>Community Input Session March 20, 2023</vt:lpstr>
      <vt:lpstr>Community Input Session</vt:lpstr>
      <vt:lpstr>Community Priorities</vt:lpstr>
      <vt:lpstr>Opioid Settlement</vt:lpstr>
      <vt:lpstr>Recommendations</vt:lpstr>
      <vt:lpstr>PowerPoint Presentation</vt:lpstr>
      <vt:lpstr>Board of Elections - Dont Waste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cyber</dc:creator>
  <cp:lastModifiedBy>Parmer, Gudrun</cp:lastModifiedBy>
  <cp:revision>1143</cp:revision>
  <dcterms:created xsi:type="dcterms:W3CDTF">2014-04-20T00:43:18Z</dcterms:created>
  <dcterms:modified xsi:type="dcterms:W3CDTF">2023-05-17T20:01:34Z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0x010100F62B197E13AAFD4B910B407FAC0979C0</vt:lpwstr>
  </property>
</Properties>
</file>