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65" r:id="rId3"/>
    <p:sldId id="267" r:id="rId4"/>
    <p:sldId id="268" r:id="rId5"/>
    <p:sldId id="269" r:id="rId6"/>
    <p:sldId id="270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3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9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57EEF-3907-374C-92C6-1BDC6EBF8D4E}" type="datetimeFigureOut">
              <a:rPr lang="en-US" smtClean="0"/>
              <a:t>1/12/22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9761A-6CEC-C942-AC84-C0BF8E44E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9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DB79-1BD5-CA4A-BA60-F47200EA5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1CDD39-F036-A542-A4C2-C88E01516F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A6EEA-2AAA-D543-B950-377661B63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7C3D2-83BC-9D4F-8300-1C7D3CFB4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955F9-CA61-7D4C-8C43-7A1DDD94C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3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4DACC-61F8-C448-9740-4A4A250D0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5FB55-08F7-E743-A270-ADCE9F2B6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27355-FDAB-D24E-B107-B6618D82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5686C-274D-2648-8CFB-B6C59061E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4B56F-445A-1D46-BD96-60331869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15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339740-8911-E845-BE6A-8BD4909B4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4F461-EC97-D144-9D19-1D3DD82B1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A6855-C1BD-9A47-9ED7-04D193F8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13C8A-8AE8-4944-A750-0696F5829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E486A-2043-B04D-8FCB-12B683D0C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3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FCCCB-11F1-7143-88EC-5C7405D4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62CDB-C564-E840-BCFC-3C63EEB30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799F8-532C-5943-94D3-5685A21A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F001D-629D-8643-8636-FE95A4DD5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9887-8CF1-E14E-959F-A91DB568F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6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271A4-B2F8-0142-98B5-E9BC76DC1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A8ABC-94CF-194A-9731-2926E971F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4CA84-D1DB-4946-A598-3B0A088C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7A98-B9A3-0543-9B6B-5AD9A2A39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DD3EB-1D04-C740-93CF-753849C72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95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C06D1-B76B-0347-907A-10372DEEA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B6283-715E-464C-9DA8-F45175256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D94218-E782-BB49-8EB3-9E582C3E8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3CE1B-577A-554A-90D8-F1423CCF6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6ECB3-48FD-ED4D-977E-8C6245F30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C6773-8472-D74A-9273-3ACF73E62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39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D8547-D202-C84F-A2DA-EECE39A83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6EA85-C0D1-7A48-B533-21B127209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424C0-5CC5-D64F-ABB9-E9CB8B9E3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3D221-E428-7440-B4ED-DF6B24AF0A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4483F1-1084-DB45-A9D2-216223CC9F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ED0FAE-8345-CD4B-8908-78EC0D47F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1/12/22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A91EA7-A1C0-0940-9E62-50DD5900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E18421-7EF4-724D-83C6-604153C2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3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9FD-AAFF-E041-85A3-A57C8F39C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9CBEA0-6B23-274C-911D-67CDAFB2F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1/12/22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BB5802-4CBD-3146-9D7D-919EFE5CA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F98371-165C-FB43-AC49-4B612EDF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29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77B941-1D79-CF4F-868D-6BF52FB1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1/12/22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1D62A3-A4AA-7E45-9C14-A8E46849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39E9F-B8B8-7849-94E3-ECF1A12B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97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89BCE-6F19-574D-A5A4-6BFEB173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4039E-89CC-9A45-B9A2-12DC43E04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29B5D-EEF8-324E-BE55-A7CDFD302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2448F-58D1-D84D-B435-FEDFCC82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2FCAE-B101-EC40-9B4C-9EB17E319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0F162-D830-0844-AC8E-17C21C4A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4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6522-99E9-1C45-9116-18C955968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D68DE8-934C-8641-9236-67C78B65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E4134-6D7B-6B4F-B0AE-E569A7C66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4DC12-6C49-074C-8811-A7D3FCEE7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095B2-BDFB-5140-A73A-785BA108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7DF94-F7DF-754E-9B61-66F45587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3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BE1D5E-AAF0-284D-AC76-90CBDF52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F61CC-DC6E-6B46-AEC7-B645287D6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749AB-5C33-0142-AE9F-C80282316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C11EA-A74A-1E41-9D06-A55F8344CFEA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CA4FE-1FED-AB4F-B04F-324A7A199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40B1C-D15A-634C-BB4E-5F1A04CF6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6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F1E10-894A-044E-A70F-EB71366C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A21D0-4F7F-2543-835F-C9043E40BB14}"/>
              </a:ext>
            </a:extLst>
          </p:cNvPr>
          <p:cNvSpPr txBox="1"/>
          <p:nvPr/>
        </p:nvSpPr>
        <p:spPr>
          <a:xfrm>
            <a:off x="123497" y="1036325"/>
            <a:ext cx="818223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Durham Joins Together to Save Lives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Co-Chairs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Dr. Wanda Boone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Commissioner Wendy Jacobs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Quarterly Update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December 14, 2021</a:t>
            </a:r>
          </a:p>
        </p:txBody>
      </p:sp>
    </p:spTree>
    <p:extLst>
      <p:ext uri="{BB962C8B-B14F-4D97-AF65-F5344CB8AC3E}">
        <p14:creationId xmlns:p14="http://schemas.microsoft.com/office/powerpoint/2010/main" val="2451271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F1E10-894A-044E-A70F-EB71366C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A21D0-4F7F-2543-835F-C9043E40BB14}"/>
              </a:ext>
            </a:extLst>
          </p:cNvPr>
          <p:cNvSpPr txBox="1"/>
          <p:nvPr/>
        </p:nvSpPr>
        <p:spPr>
          <a:xfrm>
            <a:off x="608463" y="435429"/>
            <a:ext cx="8182232" cy="54406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Prevention Committee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Dr. Wanda Boone, Founder &amp; CEO TRY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Memberships: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NC Institutes of Medicine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Statewide ACEs Advisory Council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National CEPOP Prevention Member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Society for Prevention Research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Substance Use Prevention Funding Awards Include: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Drug Free Community Support Program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Substance Use and ACEs Prevention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NC Behavioral Health Equity ACEs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&amp; Substance Use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HRSA COVID Vaccine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&amp; Social Determinants of Health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8885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F1E10-894A-044E-A70F-EB71366C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A21D0-4F7F-2543-835F-C9043E40BB14}"/>
              </a:ext>
            </a:extLst>
          </p:cNvPr>
          <p:cNvSpPr txBox="1"/>
          <p:nvPr/>
        </p:nvSpPr>
        <p:spPr>
          <a:xfrm>
            <a:off x="123497" y="1036325"/>
            <a:ext cx="818223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Durham Joins Together to Save Lives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Co-Chairs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Dr. Wanda Boone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Commissioner Wendy Jacobs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Quarterly Update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December 14,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5FD67-381F-2A44-BF8A-980515C80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40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F1E10-894A-044E-A70F-EB71366C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A21D0-4F7F-2543-835F-C9043E40BB14}"/>
              </a:ext>
            </a:extLst>
          </p:cNvPr>
          <p:cNvSpPr txBox="1"/>
          <p:nvPr/>
        </p:nvSpPr>
        <p:spPr>
          <a:xfrm>
            <a:off x="123497" y="1036325"/>
            <a:ext cx="818223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Durham Joins Together to Save Lives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Co-Chairs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Dr. Wanda Boone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Commissioner Wendy Jacobs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Quarterly Update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December 14,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A5CC1-1852-7F4F-9A8C-22D2792E1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1692"/>
            <a:ext cx="9227127" cy="67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24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F1E10-894A-044E-A70F-EB71366C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A21D0-4F7F-2543-835F-C9043E40BB14}"/>
              </a:ext>
            </a:extLst>
          </p:cNvPr>
          <p:cNvSpPr txBox="1"/>
          <p:nvPr/>
        </p:nvSpPr>
        <p:spPr>
          <a:xfrm>
            <a:off x="123497" y="1036325"/>
            <a:ext cx="818223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Durham Joins Together to Save Lives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Co-Chairs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Dr. Wanda Boone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Commissioner Wendy Jacobs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Quarterly Update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December 14,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BB674-FD48-F44A-BBAA-95E4CBC55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9" y="0"/>
            <a:ext cx="8837639" cy="681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25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F1E10-894A-044E-A70F-EB71366C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A21D0-4F7F-2543-835F-C9043E40BB14}"/>
              </a:ext>
            </a:extLst>
          </p:cNvPr>
          <p:cNvSpPr txBox="1"/>
          <p:nvPr/>
        </p:nvSpPr>
        <p:spPr>
          <a:xfrm>
            <a:off x="123497" y="1036325"/>
            <a:ext cx="818223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Durham Joins Together to Save Lives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Co-Chairs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Dr. Wanda Boone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Commissioner Wendy Jacobs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Quarterly Update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December 14,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48FF6-B135-1047-8E49-A43F82F8E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589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94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F1E10-894A-044E-A70F-EB71366C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A21D0-4F7F-2543-835F-C9043E40BB14}"/>
              </a:ext>
            </a:extLst>
          </p:cNvPr>
          <p:cNvSpPr txBox="1"/>
          <p:nvPr/>
        </p:nvSpPr>
        <p:spPr>
          <a:xfrm>
            <a:off x="307472" y="-1"/>
            <a:ext cx="8256867" cy="68579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TRY Prevention Sector Program Champions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Environmental Strategies – Earl Boone  550 Businesses, 113 Home use Med Lock Boxes, Installed 7 Permanent Units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Partners Against Crime – Mindy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Solie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Schools 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Shaneeka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Moore-Lawrence &amp;,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Franceilia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Burwell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Faith – Florine Moore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Parent - Nancy, Coping Together from Kenya to NC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Youth/Student 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Nathalia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Rosales Substance Use and Mental Health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College Interns – Stephanie Morgan,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Mineshia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White, Conner Reed 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Film Production &amp; Black Farmers – Crystal Taylor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Change Your Words. Change Your World – Shenika Crowell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Community Health Worker Outreach – Keesha Judd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Annual Conference – Nicole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Shramm-Sapayta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November 2022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35 Educational Events- 128 attendees 3,404 Views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10,000+ Social Media hits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85 1:1 Conversations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55 Business Engagements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75 information packages/Grief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$7,000 – Donated Social Determinants of Health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TOWN HALL ON OPIOIDS IN JANUARY 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CHILDREN LOST DUE TO OVERDOSE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lain" startAt="35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126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2883</TotalTime>
  <Words>311</Words>
  <Application>Microsoft Macintosh PowerPoint</Application>
  <PresentationFormat>Widescreen</PresentationFormat>
  <Paragraphs>87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wanda boone</dc:creator>
  <cp:lastModifiedBy>wanda boone</cp:lastModifiedBy>
  <cp:revision>17</cp:revision>
  <dcterms:created xsi:type="dcterms:W3CDTF">2021-12-14T20:41:24Z</dcterms:created>
  <dcterms:modified xsi:type="dcterms:W3CDTF">2022-01-13T00:56:52Z</dcterms:modified>
</cp:coreProperties>
</file>