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ink/ink1.xml" ContentType="application/inkml+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tags/tag31.xml" ContentType="application/vnd.openxmlformats-officedocument.presentationml.tags+xml"/>
  <Override PartName="/ppt/notesSlides/notesSlide29.xml" ContentType="application/vnd.openxmlformats-officedocument.presentationml.notesSlide+xml"/>
  <Override PartName="/ppt/tags/tag32.xml" ContentType="application/vnd.openxmlformats-officedocument.presentationml.tags+xml"/>
  <Override PartName="/ppt/notesSlides/notesSlide30.xml" ContentType="application/vnd.openxmlformats-officedocument.presentationml.notesSlide+xml"/>
  <Override PartName="/ppt/tags/tag33.xml" ContentType="application/vnd.openxmlformats-officedocument.presentationml.tags+xml"/>
  <Override PartName="/ppt/notesSlides/notesSlide31.xml" ContentType="application/vnd.openxmlformats-officedocument.presentationml.notesSlide+xml"/>
  <Override PartName="/ppt/tags/tag34.xml" ContentType="application/vnd.openxmlformats-officedocument.presentationml.tags+xml"/>
  <Override PartName="/ppt/notesSlides/notesSlide32.xml" ContentType="application/vnd.openxmlformats-officedocument.presentationml.notesSlide+xml"/>
  <Override PartName="/ppt/tags/tag35.xml" ContentType="application/vnd.openxmlformats-officedocument.presentationml.tags+xml"/>
  <Override PartName="/ppt/notesSlides/notesSlide33.xml" ContentType="application/vnd.openxmlformats-officedocument.presentationml.notesSlide+xml"/>
  <Override PartName="/ppt/tags/tag36.xml" ContentType="application/vnd.openxmlformats-officedocument.presentationml.tags+xml"/>
  <Override PartName="/ppt/notesSlides/notesSlide34.xml" ContentType="application/vnd.openxmlformats-officedocument.presentationml.notesSlide+xml"/>
  <Override PartName="/ppt/tags/tag37.xml" ContentType="application/vnd.openxmlformats-officedocument.presentationml.tags+xml"/>
  <Override PartName="/ppt/notesSlides/notesSlide35.xml" ContentType="application/vnd.openxmlformats-officedocument.presentationml.notesSlide+xml"/>
  <Override PartName="/ppt/tags/tag38.xml" ContentType="application/vnd.openxmlformats-officedocument.presentationml.tags+xml"/>
  <Override PartName="/ppt/notesSlides/notesSlide36.xml" ContentType="application/vnd.openxmlformats-officedocument.presentationml.notesSlide+xml"/>
  <Override PartName="/ppt/tags/tag39.xml" ContentType="application/vnd.openxmlformats-officedocument.presentationml.tags+xml"/>
  <Override PartName="/ppt/notesSlides/notesSlide37.xml" ContentType="application/vnd.openxmlformats-officedocument.presentationml.notesSlide+xml"/>
  <Override PartName="/ppt/tags/tag40.xml" ContentType="application/vnd.openxmlformats-officedocument.presentationml.tags+xml"/>
  <Override PartName="/ppt/notesSlides/notesSlide38.xml" ContentType="application/vnd.openxmlformats-officedocument.presentationml.notesSlide+xml"/>
  <Override PartName="/ppt/tags/tag41.xml" ContentType="application/vnd.openxmlformats-officedocument.presentationml.tags+xml"/>
  <Override PartName="/ppt/notesSlides/notesSlide39.xml" ContentType="application/vnd.openxmlformats-officedocument.presentationml.notesSlide+xml"/>
  <Override PartName="/ppt/tags/tag42.xml" ContentType="application/vnd.openxmlformats-officedocument.presentationml.tags+xml"/>
  <Override PartName="/ppt/notesSlides/notesSlide40.xml" ContentType="application/vnd.openxmlformats-officedocument.presentationml.notesSlide+xml"/>
  <Override PartName="/ppt/tags/tag43.xml" ContentType="application/vnd.openxmlformats-officedocument.presentationml.tags+xml"/>
  <Override PartName="/ppt/notesSlides/notesSlide41.xml" ContentType="application/vnd.openxmlformats-officedocument.presentationml.notesSlide+xml"/>
  <Override PartName="/ppt/tags/tag44.xml" ContentType="application/vnd.openxmlformats-officedocument.presentationml.tags+xml"/>
  <Override PartName="/ppt/notesSlides/notesSlide42.xml" ContentType="application/vnd.openxmlformats-officedocument.presentationml.notesSlide+xml"/>
  <Override PartName="/ppt/tags/tag45.xml" ContentType="application/vnd.openxmlformats-officedocument.presentationml.tags+xml"/>
  <Override PartName="/ppt/notesSlides/notesSlide43.xml" ContentType="application/vnd.openxmlformats-officedocument.presentationml.notesSlide+xml"/>
  <Override PartName="/ppt/tags/tag46.xml" ContentType="application/vnd.openxmlformats-officedocument.presentationml.tags+xml"/>
  <Override PartName="/ppt/notesSlides/notesSlide44.xml" ContentType="application/vnd.openxmlformats-officedocument.presentationml.notesSlide+xml"/>
  <Override PartName="/ppt/tags/tag47.xml" ContentType="application/vnd.openxmlformats-officedocument.presentationml.tags+xml"/>
  <Override PartName="/ppt/notesSlides/notesSlide45.xml" ContentType="application/vnd.openxmlformats-officedocument.presentationml.notesSlide+xml"/>
  <Override PartName="/ppt/tags/tag48.xml" ContentType="application/vnd.openxmlformats-officedocument.presentationml.tags+xml"/>
  <Override PartName="/ppt/notesSlides/notesSlide46.xml" ContentType="application/vnd.openxmlformats-officedocument.presentationml.notesSlide+xml"/>
  <Override PartName="/ppt/tags/tag49.xml" ContentType="application/vnd.openxmlformats-officedocument.presentationml.tags+xml"/>
  <Override PartName="/ppt/notesSlides/notesSlide4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0.xml" ContentType="application/vnd.openxmlformats-officedocument.presentationml.tags+xml"/>
  <Override PartName="/ppt/notesSlides/notesSlide4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8" r:id="rId1"/>
  </p:sldMasterIdLst>
  <p:notesMasterIdLst>
    <p:notesMasterId r:id="rId51"/>
  </p:notesMasterIdLst>
  <p:sldIdLst>
    <p:sldId id="329" r:id="rId2"/>
    <p:sldId id="458" r:id="rId3"/>
    <p:sldId id="372" r:id="rId4"/>
    <p:sldId id="403" r:id="rId5"/>
    <p:sldId id="404" r:id="rId6"/>
    <p:sldId id="441" r:id="rId7"/>
    <p:sldId id="408" r:id="rId8"/>
    <p:sldId id="445" r:id="rId9"/>
    <p:sldId id="385" r:id="rId10"/>
    <p:sldId id="426" r:id="rId11"/>
    <p:sldId id="434" r:id="rId12"/>
    <p:sldId id="436" r:id="rId13"/>
    <p:sldId id="437" r:id="rId14"/>
    <p:sldId id="435" r:id="rId15"/>
    <p:sldId id="438" r:id="rId16"/>
    <p:sldId id="427" r:id="rId17"/>
    <p:sldId id="446" r:id="rId18"/>
    <p:sldId id="442" r:id="rId19"/>
    <p:sldId id="413" r:id="rId20"/>
    <p:sldId id="472" r:id="rId21"/>
    <p:sldId id="444" r:id="rId22"/>
    <p:sldId id="283" r:id="rId23"/>
    <p:sldId id="452" r:id="rId24"/>
    <p:sldId id="447" r:id="rId25"/>
    <p:sldId id="453" r:id="rId26"/>
    <p:sldId id="449" r:id="rId27"/>
    <p:sldId id="357" r:id="rId28"/>
    <p:sldId id="454" r:id="rId29"/>
    <p:sldId id="450" r:id="rId30"/>
    <p:sldId id="365" r:id="rId31"/>
    <p:sldId id="455" r:id="rId32"/>
    <p:sldId id="424" r:id="rId33"/>
    <p:sldId id="367" r:id="rId34"/>
    <p:sldId id="456" r:id="rId35"/>
    <p:sldId id="425" r:id="rId36"/>
    <p:sldId id="297" r:id="rId37"/>
    <p:sldId id="478" r:id="rId38"/>
    <p:sldId id="469" r:id="rId39"/>
    <p:sldId id="319" r:id="rId40"/>
    <p:sldId id="302" r:id="rId41"/>
    <p:sldId id="307" r:id="rId42"/>
    <p:sldId id="308" r:id="rId43"/>
    <p:sldId id="328" r:id="rId44"/>
    <p:sldId id="327" r:id="rId45"/>
    <p:sldId id="451" r:id="rId46"/>
    <p:sldId id="429" r:id="rId47"/>
    <p:sldId id="343" r:id="rId48"/>
    <p:sldId id="344" r:id="rId49"/>
    <p:sldId id="345" r:id="rId50"/>
  </p:sldIdLst>
  <p:sldSz cx="9144000" cy="6858000" type="screen4x3"/>
  <p:notesSz cx="6858000" cy="9144000"/>
  <p:custDataLst>
    <p:tags r:id="rId52"/>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7CC"/>
    <a:srgbClr val="BFD7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54" autoAdjust="0"/>
    <p:restoredTop sz="63900" autoAdjust="0"/>
  </p:normalViewPr>
  <p:slideViewPr>
    <p:cSldViewPr>
      <p:cViewPr varScale="1">
        <p:scale>
          <a:sx n="69" d="100"/>
          <a:sy n="69" d="100"/>
        </p:scale>
        <p:origin x="1444" y="44"/>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49F76C-B198-4956-8F5B-DE161506CE1C}" type="doc">
      <dgm:prSet loTypeId="urn:microsoft.com/office/officeart/2005/8/layout/lProcess2" loCatId="list" qsTypeId="urn:microsoft.com/office/officeart/2005/8/quickstyle/simple1" qsCatId="simple" csTypeId="urn:microsoft.com/office/officeart/2005/8/colors/accent1_1" csCatId="accent1" phldr="1"/>
      <dgm:spPr/>
      <dgm:t>
        <a:bodyPr/>
        <a:lstStyle/>
        <a:p>
          <a:endParaRPr lang="en-US"/>
        </a:p>
      </dgm:t>
    </dgm:pt>
    <dgm:pt modelId="{5D5E7897-B600-4E9F-BE2B-9A218E9214BB}">
      <dgm:prSet phldrT="[Text]"/>
      <dgm:spPr/>
      <dgm:t>
        <a:bodyPr/>
        <a:lstStyle/>
        <a:p>
          <a:r>
            <a:rPr lang="en-US" dirty="0"/>
            <a:t>Don’t say</a:t>
          </a:r>
        </a:p>
      </dgm:t>
    </dgm:pt>
    <dgm:pt modelId="{A9EDB892-BC6F-4B85-B852-BD957AA3EDAA}" type="parTrans" cxnId="{90208C6C-37F1-46F9-B6E8-B249583C5D3E}">
      <dgm:prSet/>
      <dgm:spPr/>
      <dgm:t>
        <a:bodyPr/>
        <a:lstStyle/>
        <a:p>
          <a:endParaRPr lang="en-US"/>
        </a:p>
      </dgm:t>
    </dgm:pt>
    <dgm:pt modelId="{1EC368B8-44C6-4080-8E68-C856FE147A05}" type="sibTrans" cxnId="{90208C6C-37F1-46F9-B6E8-B249583C5D3E}">
      <dgm:prSet/>
      <dgm:spPr/>
      <dgm:t>
        <a:bodyPr/>
        <a:lstStyle/>
        <a:p>
          <a:endParaRPr lang="en-US"/>
        </a:p>
      </dgm:t>
    </dgm:pt>
    <dgm:pt modelId="{1725B970-73FA-44A3-B6A8-61A732788C6A}">
      <dgm:prSet phldrT="[Text]"/>
      <dgm:spPr/>
      <dgm:t>
        <a:bodyPr/>
        <a:lstStyle/>
        <a:p>
          <a:r>
            <a:rPr lang="en-US" dirty="0"/>
            <a:t>Nasty</a:t>
          </a:r>
        </a:p>
      </dgm:t>
    </dgm:pt>
    <dgm:pt modelId="{7460F24C-1985-43DF-A01D-4C7C25553608}" type="parTrans" cxnId="{DFD014EB-309E-44CD-BD77-AF591979A340}">
      <dgm:prSet/>
      <dgm:spPr/>
      <dgm:t>
        <a:bodyPr/>
        <a:lstStyle/>
        <a:p>
          <a:endParaRPr lang="en-US"/>
        </a:p>
      </dgm:t>
    </dgm:pt>
    <dgm:pt modelId="{58ACEAB1-4DBA-4A26-8ED3-A6F34F1C5080}" type="sibTrans" cxnId="{DFD014EB-309E-44CD-BD77-AF591979A340}">
      <dgm:prSet/>
      <dgm:spPr/>
      <dgm:t>
        <a:bodyPr/>
        <a:lstStyle/>
        <a:p>
          <a:endParaRPr lang="en-US"/>
        </a:p>
      </dgm:t>
    </dgm:pt>
    <dgm:pt modelId="{052D37EB-A203-4843-A624-852EF69144F3}">
      <dgm:prSet phldrT="[Text]"/>
      <dgm:spPr/>
      <dgm:t>
        <a:bodyPr/>
        <a:lstStyle/>
        <a:p>
          <a:r>
            <a:rPr lang="en-US" dirty="0"/>
            <a:t>Disgusting</a:t>
          </a:r>
        </a:p>
      </dgm:t>
    </dgm:pt>
    <dgm:pt modelId="{D954FAEA-607A-47A2-9B3E-FCB0EABF7399}" type="parTrans" cxnId="{A0156C42-2492-4B64-99C4-A4DCEBD0DB5D}">
      <dgm:prSet/>
      <dgm:spPr/>
      <dgm:t>
        <a:bodyPr/>
        <a:lstStyle/>
        <a:p>
          <a:endParaRPr lang="en-US"/>
        </a:p>
      </dgm:t>
    </dgm:pt>
    <dgm:pt modelId="{2A81FA40-38A4-4808-AECA-3C8D20B363F6}" type="sibTrans" cxnId="{A0156C42-2492-4B64-99C4-A4DCEBD0DB5D}">
      <dgm:prSet/>
      <dgm:spPr/>
      <dgm:t>
        <a:bodyPr/>
        <a:lstStyle/>
        <a:p>
          <a:endParaRPr lang="en-US"/>
        </a:p>
      </dgm:t>
    </dgm:pt>
    <dgm:pt modelId="{DA474842-CCF1-44F7-A483-3C574B26C66F}">
      <dgm:prSet phldrT="[Text]"/>
      <dgm:spPr/>
      <dgm:t>
        <a:bodyPr/>
        <a:lstStyle/>
        <a:p>
          <a:r>
            <a:rPr lang="en-US" dirty="0"/>
            <a:t>Do say</a:t>
          </a:r>
        </a:p>
      </dgm:t>
    </dgm:pt>
    <dgm:pt modelId="{B8172D4A-FA47-402B-9FF6-40D5CC5EA8F8}" type="parTrans" cxnId="{4174FCC0-FC1B-462A-964D-DD8324B67490}">
      <dgm:prSet/>
      <dgm:spPr/>
      <dgm:t>
        <a:bodyPr/>
        <a:lstStyle/>
        <a:p>
          <a:endParaRPr lang="en-US"/>
        </a:p>
      </dgm:t>
    </dgm:pt>
    <dgm:pt modelId="{BC25397B-FC8E-4950-806F-4F3F5C515472}" type="sibTrans" cxnId="{4174FCC0-FC1B-462A-964D-DD8324B67490}">
      <dgm:prSet/>
      <dgm:spPr/>
      <dgm:t>
        <a:bodyPr/>
        <a:lstStyle/>
        <a:p>
          <a:endParaRPr lang="en-US"/>
        </a:p>
      </dgm:t>
    </dgm:pt>
    <dgm:pt modelId="{2DEA081E-9447-42D7-89C1-F31F94D94157}">
      <dgm:prSet phldrT="[Text]"/>
      <dgm:spPr/>
      <dgm:t>
        <a:bodyPr/>
        <a:lstStyle/>
        <a:p>
          <a:r>
            <a:rPr lang="en-US" dirty="0"/>
            <a:t>That’s new</a:t>
          </a:r>
        </a:p>
      </dgm:t>
    </dgm:pt>
    <dgm:pt modelId="{1D6A34C1-05A2-4768-8935-E91CB1CE11C9}" type="parTrans" cxnId="{6C79356C-DF09-49EF-92CC-48518D4C0C3A}">
      <dgm:prSet/>
      <dgm:spPr/>
      <dgm:t>
        <a:bodyPr/>
        <a:lstStyle/>
        <a:p>
          <a:endParaRPr lang="en-US"/>
        </a:p>
      </dgm:t>
    </dgm:pt>
    <dgm:pt modelId="{EC23C61C-EBE4-4992-B65E-BD8A26182AA3}" type="sibTrans" cxnId="{6C79356C-DF09-49EF-92CC-48518D4C0C3A}">
      <dgm:prSet/>
      <dgm:spPr/>
      <dgm:t>
        <a:bodyPr/>
        <a:lstStyle/>
        <a:p>
          <a:endParaRPr lang="en-US"/>
        </a:p>
      </dgm:t>
    </dgm:pt>
    <dgm:pt modelId="{A74F87B5-FECF-4D21-A6D6-8F5D0569C179}">
      <dgm:prSet phldrT="[Text]"/>
      <dgm:spPr/>
      <dgm:t>
        <a:bodyPr/>
        <a:lstStyle/>
        <a:p>
          <a:r>
            <a:rPr lang="en-US" dirty="0"/>
            <a:t>I’ve never tasted that before</a:t>
          </a:r>
        </a:p>
      </dgm:t>
    </dgm:pt>
    <dgm:pt modelId="{804932FD-91E5-493B-BA6C-B5D53283BA5C}" type="parTrans" cxnId="{03782221-6E19-4D4F-9466-2C32169721F8}">
      <dgm:prSet/>
      <dgm:spPr/>
      <dgm:t>
        <a:bodyPr/>
        <a:lstStyle/>
        <a:p>
          <a:endParaRPr lang="en-US"/>
        </a:p>
      </dgm:t>
    </dgm:pt>
    <dgm:pt modelId="{25905AD3-C92E-46E2-BBCD-AD6243689960}" type="sibTrans" cxnId="{03782221-6E19-4D4F-9466-2C32169721F8}">
      <dgm:prSet/>
      <dgm:spPr/>
      <dgm:t>
        <a:bodyPr/>
        <a:lstStyle/>
        <a:p>
          <a:endParaRPr lang="en-US"/>
        </a:p>
      </dgm:t>
    </dgm:pt>
    <dgm:pt modelId="{A4EA0513-CDB3-456F-AD40-51278A4A14ED}">
      <dgm:prSet phldrT="[Text]"/>
      <dgm:spPr/>
      <dgm:t>
        <a:bodyPr/>
        <a:lstStyle/>
        <a:p>
          <a:r>
            <a:rPr lang="en-US" dirty="0"/>
            <a:t>Gross</a:t>
          </a:r>
        </a:p>
      </dgm:t>
    </dgm:pt>
    <dgm:pt modelId="{5702F5AB-5E6A-4443-A935-73617748396E}" type="parTrans" cxnId="{9882B117-B031-4308-8F9D-83251F1E1E8F}">
      <dgm:prSet/>
      <dgm:spPr/>
      <dgm:t>
        <a:bodyPr/>
        <a:lstStyle/>
        <a:p>
          <a:endParaRPr lang="en-US"/>
        </a:p>
      </dgm:t>
    </dgm:pt>
    <dgm:pt modelId="{EF6F04E2-E52F-49FB-B277-EFC7F6D1EE9A}" type="sibTrans" cxnId="{9882B117-B031-4308-8F9D-83251F1E1E8F}">
      <dgm:prSet/>
      <dgm:spPr/>
      <dgm:t>
        <a:bodyPr/>
        <a:lstStyle/>
        <a:p>
          <a:endParaRPr lang="en-US"/>
        </a:p>
      </dgm:t>
    </dgm:pt>
    <dgm:pt modelId="{505EC893-E33D-4974-940B-C9D8A1DB9943}">
      <dgm:prSet phldrT="[Text]"/>
      <dgm:spPr/>
      <dgm:t>
        <a:bodyPr/>
        <a:lstStyle/>
        <a:p>
          <a:r>
            <a:rPr lang="en-US" dirty="0"/>
            <a:t>That’s different</a:t>
          </a:r>
        </a:p>
      </dgm:t>
    </dgm:pt>
    <dgm:pt modelId="{EC49B412-8EC0-4512-84EF-C59BB0513FE8}" type="parTrans" cxnId="{EB783DF9-334B-4158-B866-8C30D2741D24}">
      <dgm:prSet/>
      <dgm:spPr/>
      <dgm:t>
        <a:bodyPr/>
        <a:lstStyle/>
        <a:p>
          <a:endParaRPr lang="en-US"/>
        </a:p>
      </dgm:t>
    </dgm:pt>
    <dgm:pt modelId="{C0AC7BE4-5497-43A1-A200-5BCFB0C6F329}" type="sibTrans" cxnId="{EB783DF9-334B-4158-B866-8C30D2741D24}">
      <dgm:prSet/>
      <dgm:spPr/>
      <dgm:t>
        <a:bodyPr/>
        <a:lstStyle/>
        <a:p>
          <a:endParaRPr lang="en-US"/>
        </a:p>
      </dgm:t>
    </dgm:pt>
    <dgm:pt modelId="{D129AAEB-8F38-4EDA-9AE4-3702B9551139}">
      <dgm:prSet phldrT="[Text]"/>
      <dgm:spPr/>
      <dgm:t>
        <a:bodyPr/>
        <a:lstStyle/>
        <a:p>
          <a:r>
            <a:rPr lang="en-US" dirty="0"/>
            <a:t>It’s not to my taste but I’m glad I tried it!</a:t>
          </a:r>
        </a:p>
      </dgm:t>
    </dgm:pt>
    <dgm:pt modelId="{B580081D-007F-4CB4-A13F-DB42319EDDD6}" type="parTrans" cxnId="{A37719CB-9C31-4180-9397-CE1F4B54B9D6}">
      <dgm:prSet/>
      <dgm:spPr/>
      <dgm:t>
        <a:bodyPr/>
        <a:lstStyle/>
        <a:p>
          <a:endParaRPr lang="en-US"/>
        </a:p>
      </dgm:t>
    </dgm:pt>
    <dgm:pt modelId="{91D8E00B-69F2-4B17-9BBE-A6068B685AAA}" type="sibTrans" cxnId="{A37719CB-9C31-4180-9397-CE1F4B54B9D6}">
      <dgm:prSet/>
      <dgm:spPr/>
      <dgm:t>
        <a:bodyPr/>
        <a:lstStyle/>
        <a:p>
          <a:endParaRPr lang="en-US"/>
        </a:p>
      </dgm:t>
    </dgm:pt>
    <dgm:pt modelId="{C05B6B8D-8B55-44BB-923C-2176EC23D000}">
      <dgm:prSet phldrT="[Text]"/>
      <dgm:spPr/>
      <dgm:t>
        <a:bodyPr/>
        <a:lstStyle/>
        <a:p>
          <a:r>
            <a:rPr lang="en-US" dirty="0" err="1"/>
            <a:t>Ewwwww</a:t>
          </a:r>
          <a:endParaRPr lang="en-US" dirty="0"/>
        </a:p>
      </dgm:t>
    </dgm:pt>
    <dgm:pt modelId="{7028E5AA-CC27-45D3-91CB-45E4DAB3E73A}" type="parTrans" cxnId="{319304C6-39D0-4977-808D-B7BE3FF577F4}">
      <dgm:prSet/>
      <dgm:spPr/>
      <dgm:t>
        <a:bodyPr/>
        <a:lstStyle/>
        <a:p>
          <a:endParaRPr lang="en-US"/>
        </a:p>
      </dgm:t>
    </dgm:pt>
    <dgm:pt modelId="{110E672A-B51C-4691-B484-0AE720D3E964}" type="sibTrans" cxnId="{319304C6-39D0-4977-808D-B7BE3FF577F4}">
      <dgm:prSet/>
      <dgm:spPr/>
      <dgm:t>
        <a:bodyPr/>
        <a:lstStyle/>
        <a:p>
          <a:endParaRPr lang="en-US"/>
        </a:p>
      </dgm:t>
    </dgm:pt>
    <dgm:pt modelId="{49B88682-A482-4F58-8392-CA8D6C324091}" type="pres">
      <dgm:prSet presAssocID="{6C49F76C-B198-4956-8F5B-DE161506CE1C}" presName="theList" presStyleCnt="0">
        <dgm:presLayoutVars>
          <dgm:dir/>
          <dgm:animLvl val="lvl"/>
          <dgm:resizeHandles val="exact"/>
        </dgm:presLayoutVars>
      </dgm:prSet>
      <dgm:spPr/>
    </dgm:pt>
    <dgm:pt modelId="{523EEE93-BB4D-467B-8ABC-F004A9465B6C}" type="pres">
      <dgm:prSet presAssocID="{5D5E7897-B600-4E9F-BE2B-9A218E9214BB}" presName="compNode" presStyleCnt="0"/>
      <dgm:spPr/>
    </dgm:pt>
    <dgm:pt modelId="{35B2CA37-5511-4B49-AFFA-C2DF75B47EAE}" type="pres">
      <dgm:prSet presAssocID="{5D5E7897-B600-4E9F-BE2B-9A218E9214BB}" presName="aNode" presStyleLbl="bgShp" presStyleIdx="0" presStyleCnt="2" custLinFactNeighborX="-2700"/>
      <dgm:spPr/>
    </dgm:pt>
    <dgm:pt modelId="{36E66B3F-AA78-4B76-999E-937DE2A32AF2}" type="pres">
      <dgm:prSet presAssocID="{5D5E7897-B600-4E9F-BE2B-9A218E9214BB}" presName="textNode" presStyleLbl="bgShp" presStyleIdx="0" presStyleCnt="2"/>
      <dgm:spPr/>
    </dgm:pt>
    <dgm:pt modelId="{7D707D0C-1097-4CC5-9459-9BC553DB50A8}" type="pres">
      <dgm:prSet presAssocID="{5D5E7897-B600-4E9F-BE2B-9A218E9214BB}" presName="compChildNode" presStyleCnt="0"/>
      <dgm:spPr/>
    </dgm:pt>
    <dgm:pt modelId="{93D9534C-B67F-406C-8C23-B91B239D5741}" type="pres">
      <dgm:prSet presAssocID="{5D5E7897-B600-4E9F-BE2B-9A218E9214BB}" presName="theInnerList" presStyleCnt="0"/>
      <dgm:spPr/>
    </dgm:pt>
    <dgm:pt modelId="{7B512B48-56D2-4CA2-B269-D4A0E01C381C}" type="pres">
      <dgm:prSet presAssocID="{1725B970-73FA-44A3-B6A8-61A732788C6A}" presName="childNode" presStyleLbl="node1" presStyleIdx="0" presStyleCnt="8">
        <dgm:presLayoutVars>
          <dgm:bulletEnabled val="1"/>
        </dgm:presLayoutVars>
      </dgm:prSet>
      <dgm:spPr/>
    </dgm:pt>
    <dgm:pt modelId="{F9AEF800-213B-4AF2-ABC6-A80B10A01958}" type="pres">
      <dgm:prSet presAssocID="{1725B970-73FA-44A3-B6A8-61A732788C6A}" presName="aSpace2" presStyleCnt="0"/>
      <dgm:spPr/>
    </dgm:pt>
    <dgm:pt modelId="{1BDED568-E3D4-489A-A6AA-816AE4FEED14}" type="pres">
      <dgm:prSet presAssocID="{052D37EB-A203-4843-A624-852EF69144F3}" presName="childNode" presStyleLbl="node1" presStyleIdx="1" presStyleCnt="8">
        <dgm:presLayoutVars>
          <dgm:bulletEnabled val="1"/>
        </dgm:presLayoutVars>
      </dgm:prSet>
      <dgm:spPr/>
    </dgm:pt>
    <dgm:pt modelId="{F1576913-A99D-42F0-B26A-25F9467B3FCE}" type="pres">
      <dgm:prSet presAssocID="{052D37EB-A203-4843-A624-852EF69144F3}" presName="aSpace2" presStyleCnt="0"/>
      <dgm:spPr/>
    </dgm:pt>
    <dgm:pt modelId="{171F5B0D-9FD4-4583-96AF-AE8A8CA5C6BD}" type="pres">
      <dgm:prSet presAssocID="{A4EA0513-CDB3-456F-AD40-51278A4A14ED}" presName="childNode" presStyleLbl="node1" presStyleIdx="2" presStyleCnt="8">
        <dgm:presLayoutVars>
          <dgm:bulletEnabled val="1"/>
        </dgm:presLayoutVars>
      </dgm:prSet>
      <dgm:spPr/>
    </dgm:pt>
    <dgm:pt modelId="{F9BC0D79-FAA6-491A-BD55-11A24B321A26}" type="pres">
      <dgm:prSet presAssocID="{A4EA0513-CDB3-456F-AD40-51278A4A14ED}" presName="aSpace2" presStyleCnt="0"/>
      <dgm:spPr/>
    </dgm:pt>
    <dgm:pt modelId="{83CA1EF6-B878-4C3E-BA3B-BB8A3EDFE5EC}" type="pres">
      <dgm:prSet presAssocID="{C05B6B8D-8B55-44BB-923C-2176EC23D000}" presName="childNode" presStyleLbl="node1" presStyleIdx="3" presStyleCnt="8">
        <dgm:presLayoutVars>
          <dgm:bulletEnabled val="1"/>
        </dgm:presLayoutVars>
      </dgm:prSet>
      <dgm:spPr/>
    </dgm:pt>
    <dgm:pt modelId="{2D5ABD6A-D7E0-474F-B77C-05BA5FB4573B}" type="pres">
      <dgm:prSet presAssocID="{5D5E7897-B600-4E9F-BE2B-9A218E9214BB}" presName="aSpace" presStyleCnt="0"/>
      <dgm:spPr/>
    </dgm:pt>
    <dgm:pt modelId="{4472AD76-58A0-47CC-BC93-1440E45D0CB2}" type="pres">
      <dgm:prSet presAssocID="{DA474842-CCF1-44F7-A483-3C574B26C66F}" presName="compNode" presStyleCnt="0"/>
      <dgm:spPr/>
    </dgm:pt>
    <dgm:pt modelId="{C497B255-DB41-4828-924F-4AB244F49543}" type="pres">
      <dgm:prSet presAssocID="{DA474842-CCF1-44F7-A483-3C574B26C66F}" presName="aNode" presStyleLbl="bgShp" presStyleIdx="1" presStyleCnt="2"/>
      <dgm:spPr/>
    </dgm:pt>
    <dgm:pt modelId="{2281822A-5A6A-4F68-A46C-5ACFE77EFDE4}" type="pres">
      <dgm:prSet presAssocID="{DA474842-CCF1-44F7-A483-3C574B26C66F}" presName="textNode" presStyleLbl="bgShp" presStyleIdx="1" presStyleCnt="2"/>
      <dgm:spPr/>
    </dgm:pt>
    <dgm:pt modelId="{03B5E17B-9630-4E42-B7A7-887FC33EC8ED}" type="pres">
      <dgm:prSet presAssocID="{DA474842-CCF1-44F7-A483-3C574B26C66F}" presName="compChildNode" presStyleCnt="0"/>
      <dgm:spPr/>
    </dgm:pt>
    <dgm:pt modelId="{503BC902-A4D9-4853-8BDC-63FC10419422}" type="pres">
      <dgm:prSet presAssocID="{DA474842-CCF1-44F7-A483-3C574B26C66F}" presName="theInnerList" presStyleCnt="0"/>
      <dgm:spPr/>
    </dgm:pt>
    <dgm:pt modelId="{A14BEDCD-B0E6-4019-A0A3-7377D67DE9A4}" type="pres">
      <dgm:prSet presAssocID="{2DEA081E-9447-42D7-89C1-F31F94D94157}" presName="childNode" presStyleLbl="node1" presStyleIdx="4" presStyleCnt="8" custLinFactNeighborX="-960">
        <dgm:presLayoutVars>
          <dgm:bulletEnabled val="1"/>
        </dgm:presLayoutVars>
      </dgm:prSet>
      <dgm:spPr/>
    </dgm:pt>
    <dgm:pt modelId="{95354E7D-B6E4-4F9D-BF0A-126FF0017A30}" type="pres">
      <dgm:prSet presAssocID="{2DEA081E-9447-42D7-89C1-F31F94D94157}" presName="aSpace2" presStyleCnt="0"/>
      <dgm:spPr/>
    </dgm:pt>
    <dgm:pt modelId="{C47B9C10-9136-465D-A71F-789A63F40B8D}" type="pres">
      <dgm:prSet presAssocID="{505EC893-E33D-4974-940B-C9D8A1DB9943}" presName="childNode" presStyleLbl="node1" presStyleIdx="5" presStyleCnt="8">
        <dgm:presLayoutVars>
          <dgm:bulletEnabled val="1"/>
        </dgm:presLayoutVars>
      </dgm:prSet>
      <dgm:spPr/>
    </dgm:pt>
    <dgm:pt modelId="{92FB6CF6-FD79-49B0-8CFF-8BF827E26F77}" type="pres">
      <dgm:prSet presAssocID="{505EC893-E33D-4974-940B-C9D8A1DB9943}" presName="aSpace2" presStyleCnt="0"/>
      <dgm:spPr/>
    </dgm:pt>
    <dgm:pt modelId="{FBEC9249-F134-4E6A-90D7-D91DBCF1FA01}" type="pres">
      <dgm:prSet presAssocID="{A74F87B5-FECF-4D21-A6D6-8F5D0569C179}" presName="childNode" presStyleLbl="node1" presStyleIdx="6" presStyleCnt="8">
        <dgm:presLayoutVars>
          <dgm:bulletEnabled val="1"/>
        </dgm:presLayoutVars>
      </dgm:prSet>
      <dgm:spPr/>
    </dgm:pt>
    <dgm:pt modelId="{6F58B3DD-F745-4C9F-9277-E70C46E523B8}" type="pres">
      <dgm:prSet presAssocID="{A74F87B5-FECF-4D21-A6D6-8F5D0569C179}" presName="aSpace2" presStyleCnt="0"/>
      <dgm:spPr/>
    </dgm:pt>
    <dgm:pt modelId="{840A55AD-BB2A-42CE-8FB2-787896B4760D}" type="pres">
      <dgm:prSet presAssocID="{D129AAEB-8F38-4EDA-9AE4-3702B9551139}" presName="childNode" presStyleLbl="node1" presStyleIdx="7" presStyleCnt="8">
        <dgm:presLayoutVars>
          <dgm:bulletEnabled val="1"/>
        </dgm:presLayoutVars>
      </dgm:prSet>
      <dgm:spPr/>
    </dgm:pt>
  </dgm:ptLst>
  <dgm:cxnLst>
    <dgm:cxn modelId="{B7C9F914-A1D0-4278-A62D-A2D681A84FED}" type="presOf" srcId="{505EC893-E33D-4974-940B-C9D8A1DB9943}" destId="{C47B9C10-9136-465D-A71F-789A63F40B8D}" srcOrd="0" destOrd="0" presId="urn:microsoft.com/office/officeart/2005/8/layout/lProcess2"/>
    <dgm:cxn modelId="{9882B117-B031-4308-8F9D-83251F1E1E8F}" srcId="{5D5E7897-B600-4E9F-BE2B-9A218E9214BB}" destId="{A4EA0513-CDB3-456F-AD40-51278A4A14ED}" srcOrd="2" destOrd="0" parTransId="{5702F5AB-5E6A-4443-A935-73617748396E}" sibTransId="{EF6F04E2-E52F-49FB-B277-EFC7F6D1EE9A}"/>
    <dgm:cxn modelId="{03782221-6E19-4D4F-9466-2C32169721F8}" srcId="{DA474842-CCF1-44F7-A483-3C574B26C66F}" destId="{A74F87B5-FECF-4D21-A6D6-8F5D0569C179}" srcOrd="2" destOrd="0" parTransId="{804932FD-91E5-493B-BA6C-B5D53283BA5C}" sibTransId="{25905AD3-C92E-46E2-BBCD-AD6243689960}"/>
    <dgm:cxn modelId="{0446C926-0E85-4987-B66D-9A47930FE473}" type="presOf" srcId="{052D37EB-A203-4843-A624-852EF69144F3}" destId="{1BDED568-E3D4-489A-A6AA-816AE4FEED14}" srcOrd="0" destOrd="0" presId="urn:microsoft.com/office/officeart/2005/8/layout/lProcess2"/>
    <dgm:cxn modelId="{E5A23128-652F-46F2-9449-CBFBBEBA3CB6}" type="presOf" srcId="{A4EA0513-CDB3-456F-AD40-51278A4A14ED}" destId="{171F5B0D-9FD4-4583-96AF-AE8A8CA5C6BD}" srcOrd="0" destOrd="0" presId="urn:microsoft.com/office/officeart/2005/8/layout/lProcess2"/>
    <dgm:cxn modelId="{A0156C42-2492-4B64-99C4-A4DCEBD0DB5D}" srcId="{5D5E7897-B600-4E9F-BE2B-9A218E9214BB}" destId="{052D37EB-A203-4843-A624-852EF69144F3}" srcOrd="1" destOrd="0" parTransId="{D954FAEA-607A-47A2-9B3E-FCB0EABF7399}" sibTransId="{2A81FA40-38A4-4808-AECA-3C8D20B363F6}"/>
    <dgm:cxn modelId="{6C79356C-DF09-49EF-92CC-48518D4C0C3A}" srcId="{DA474842-CCF1-44F7-A483-3C574B26C66F}" destId="{2DEA081E-9447-42D7-89C1-F31F94D94157}" srcOrd="0" destOrd="0" parTransId="{1D6A34C1-05A2-4768-8935-E91CB1CE11C9}" sibTransId="{EC23C61C-EBE4-4992-B65E-BD8A26182AA3}"/>
    <dgm:cxn modelId="{90208C6C-37F1-46F9-B6E8-B249583C5D3E}" srcId="{6C49F76C-B198-4956-8F5B-DE161506CE1C}" destId="{5D5E7897-B600-4E9F-BE2B-9A218E9214BB}" srcOrd="0" destOrd="0" parTransId="{A9EDB892-BC6F-4B85-B852-BD957AA3EDAA}" sibTransId="{1EC368B8-44C6-4080-8E68-C856FE147A05}"/>
    <dgm:cxn modelId="{F71E867D-B223-4B25-A800-2287C92473FF}" type="presOf" srcId="{2DEA081E-9447-42D7-89C1-F31F94D94157}" destId="{A14BEDCD-B0E6-4019-A0A3-7377D67DE9A4}" srcOrd="0" destOrd="0" presId="urn:microsoft.com/office/officeart/2005/8/layout/lProcess2"/>
    <dgm:cxn modelId="{198D9383-C627-42CA-BE40-4DD5CEDCBDF6}" type="presOf" srcId="{1725B970-73FA-44A3-B6A8-61A732788C6A}" destId="{7B512B48-56D2-4CA2-B269-D4A0E01C381C}" srcOrd="0" destOrd="0" presId="urn:microsoft.com/office/officeart/2005/8/layout/lProcess2"/>
    <dgm:cxn modelId="{75EC4992-6E41-4BF0-8DB9-F724F668C2B8}" type="presOf" srcId="{DA474842-CCF1-44F7-A483-3C574B26C66F}" destId="{C497B255-DB41-4828-924F-4AB244F49543}" srcOrd="0" destOrd="0" presId="urn:microsoft.com/office/officeart/2005/8/layout/lProcess2"/>
    <dgm:cxn modelId="{0E6AF89C-0380-4B16-8E37-92A0CDF06D56}" type="presOf" srcId="{C05B6B8D-8B55-44BB-923C-2176EC23D000}" destId="{83CA1EF6-B878-4C3E-BA3B-BB8A3EDFE5EC}" srcOrd="0" destOrd="0" presId="urn:microsoft.com/office/officeart/2005/8/layout/lProcess2"/>
    <dgm:cxn modelId="{4852C1A1-EBF8-4E7F-9F6D-BDA6091EBCD4}" type="presOf" srcId="{D129AAEB-8F38-4EDA-9AE4-3702B9551139}" destId="{840A55AD-BB2A-42CE-8FB2-787896B4760D}" srcOrd="0" destOrd="0" presId="urn:microsoft.com/office/officeart/2005/8/layout/lProcess2"/>
    <dgm:cxn modelId="{6C1536A5-F3CE-4626-B2B4-3E8334F1736A}" type="presOf" srcId="{6C49F76C-B198-4956-8F5B-DE161506CE1C}" destId="{49B88682-A482-4F58-8392-CA8D6C324091}" srcOrd="0" destOrd="0" presId="urn:microsoft.com/office/officeart/2005/8/layout/lProcess2"/>
    <dgm:cxn modelId="{B2D71AAB-D6CB-4CAE-A57F-2A74A523050E}" type="presOf" srcId="{5D5E7897-B600-4E9F-BE2B-9A218E9214BB}" destId="{35B2CA37-5511-4B49-AFFA-C2DF75B47EAE}" srcOrd="0" destOrd="0" presId="urn:microsoft.com/office/officeart/2005/8/layout/lProcess2"/>
    <dgm:cxn modelId="{B5B5DCB5-CBE6-41A9-869A-48B17F5C18FC}" type="presOf" srcId="{5D5E7897-B600-4E9F-BE2B-9A218E9214BB}" destId="{36E66B3F-AA78-4B76-999E-937DE2A32AF2}" srcOrd="1" destOrd="0" presId="urn:microsoft.com/office/officeart/2005/8/layout/lProcess2"/>
    <dgm:cxn modelId="{4174FCC0-FC1B-462A-964D-DD8324B67490}" srcId="{6C49F76C-B198-4956-8F5B-DE161506CE1C}" destId="{DA474842-CCF1-44F7-A483-3C574B26C66F}" srcOrd="1" destOrd="0" parTransId="{B8172D4A-FA47-402B-9FF6-40D5CC5EA8F8}" sibTransId="{BC25397B-FC8E-4950-806F-4F3F5C515472}"/>
    <dgm:cxn modelId="{319304C6-39D0-4977-808D-B7BE3FF577F4}" srcId="{5D5E7897-B600-4E9F-BE2B-9A218E9214BB}" destId="{C05B6B8D-8B55-44BB-923C-2176EC23D000}" srcOrd="3" destOrd="0" parTransId="{7028E5AA-CC27-45D3-91CB-45E4DAB3E73A}" sibTransId="{110E672A-B51C-4691-B484-0AE720D3E964}"/>
    <dgm:cxn modelId="{A37719CB-9C31-4180-9397-CE1F4B54B9D6}" srcId="{DA474842-CCF1-44F7-A483-3C574B26C66F}" destId="{D129AAEB-8F38-4EDA-9AE4-3702B9551139}" srcOrd="3" destOrd="0" parTransId="{B580081D-007F-4CB4-A13F-DB42319EDDD6}" sibTransId="{91D8E00B-69F2-4B17-9BBE-A6068B685AAA}"/>
    <dgm:cxn modelId="{1647A4D3-8082-4D87-8281-56063C3BE55C}" type="presOf" srcId="{A74F87B5-FECF-4D21-A6D6-8F5D0569C179}" destId="{FBEC9249-F134-4E6A-90D7-D91DBCF1FA01}" srcOrd="0" destOrd="0" presId="urn:microsoft.com/office/officeart/2005/8/layout/lProcess2"/>
    <dgm:cxn modelId="{B0B361DE-48ED-4EF9-AAC7-861569B9D273}" type="presOf" srcId="{DA474842-CCF1-44F7-A483-3C574B26C66F}" destId="{2281822A-5A6A-4F68-A46C-5ACFE77EFDE4}" srcOrd="1" destOrd="0" presId="urn:microsoft.com/office/officeart/2005/8/layout/lProcess2"/>
    <dgm:cxn modelId="{DFD014EB-309E-44CD-BD77-AF591979A340}" srcId="{5D5E7897-B600-4E9F-BE2B-9A218E9214BB}" destId="{1725B970-73FA-44A3-B6A8-61A732788C6A}" srcOrd="0" destOrd="0" parTransId="{7460F24C-1985-43DF-A01D-4C7C25553608}" sibTransId="{58ACEAB1-4DBA-4A26-8ED3-A6F34F1C5080}"/>
    <dgm:cxn modelId="{EB783DF9-334B-4158-B866-8C30D2741D24}" srcId="{DA474842-CCF1-44F7-A483-3C574B26C66F}" destId="{505EC893-E33D-4974-940B-C9D8A1DB9943}" srcOrd="1" destOrd="0" parTransId="{EC49B412-8EC0-4512-84EF-C59BB0513FE8}" sibTransId="{C0AC7BE4-5497-43A1-A200-5BCFB0C6F329}"/>
    <dgm:cxn modelId="{1E421314-20CA-439E-AA59-343C06256A3E}" type="presParOf" srcId="{49B88682-A482-4F58-8392-CA8D6C324091}" destId="{523EEE93-BB4D-467B-8ABC-F004A9465B6C}" srcOrd="0" destOrd="0" presId="urn:microsoft.com/office/officeart/2005/8/layout/lProcess2"/>
    <dgm:cxn modelId="{9B562008-BF73-4983-B409-92CB424C5779}" type="presParOf" srcId="{523EEE93-BB4D-467B-8ABC-F004A9465B6C}" destId="{35B2CA37-5511-4B49-AFFA-C2DF75B47EAE}" srcOrd="0" destOrd="0" presId="urn:microsoft.com/office/officeart/2005/8/layout/lProcess2"/>
    <dgm:cxn modelId="{0DBFE38A-F78D-4570-9D56-DAEF47EB667D}" type="presParOf" srcId="{523EEE93-BB4D-467B-8ABC-F004A9465B6C}" destId="{36E66B3F-AA78-4B76-999E-937DE2A32AF2}" srcOrd="1" destOrd="0" presId="urn:microsoft.com/office/officeart/2005/8/layout/lProcess2"/>
    <dgm:cxn modelId="{F8A4E18A-0305-49B5-AFC9-28A4571FB8BF}" type="presParOf" srcId="{523EEE93-BB4D-467B-8ABC-F004A9465B6C}" destId="{7D707D0C-1097-4CC5-9459-9BC553DB50A8}" srcOrd="2" destOrd="0" presId="urn:microsoft.com/office/officeart/2005/8/layout/lProcess2"/>
    <dgm:cxn modelId="{37D31797-90B7-4716-B0F0-E450A50EECED}" type="presParOf" srcId="{7D707D0C-1097-4CC5-9459-9BC553DB50A8}" destId="{93D9534C-B67F-406C-8C23-B91B239D5741}" srcOrd="0" destOrd="0" presId="urn:microsoft.com/office/officeart/2005/8/layout/lProcess2"/>
    <dgm:cxn modelId="{508D39BA-FE91-4F1A-8ABE-0FCDB8C8C931}" type="presParOf" srcId="{93D9534C-B67F-406C-8C23-B91B239D5741}" destId="{7B512B48-56D2-4CA2-B269-D4A0E01C381C}" srcOrd="0" destOrd="0" presId="urn:microsoft.com/office/officeart/2005/8/layout/lProcess2"/>
    <dgm:cxn modelId="{89504AEB-5CE0-4F32-BBF7-545DFFE5AD36}" type="presParOf" srcId="{93D9534C-B67F-406C-8C23-B91B239D5741}" destId="{F9AEF800-213B-4AF2-ABC6-A80B10A01958}" srcOrd="1" destOrd="0" presId="urn:microsoft.com/office/officeart/2005/8/layout/lProcess2"/>
    <dgm:cxn modelId="{B121E800-466F-49E7-A4A2-E21FC0AB43AC}" type="presParOf" srcId="{93D9534C-B67F-406C-8C23-B91B239D5741}" destId="{1BDED568-E3D4-489A-A6AA-816AE4FEED14}" srcOrd="2" destOrd="0" presId="urn:microsoft.com/office/officeart/2005/8/layout/lProcess2"/>
    <dgm:cxn modelId="{8C20368D-C62D-42D3-9341-202DC2E2F226}" type="presParOf" srcId="{93D9534C-B67F-406C-8C23-B91B239D5741}" destId="{F1576913-A99D-42F0-B26A-25F9467B3FCE}" srcOrd="3" destOrd="0" presId="urn:microsoft.com/office/officeart/2005/8/layout/lProcess2"/>
    <dgm:cxn modelId="{5D6A135E-07DD-453E-9120-D392E087DBFB}" type="presParOf" srcId="{93D9534C-B67F-406C-8C23-B91B239D5741}" destId="{171F5B0D-9FD4-4583-96AF-AE8A8CA5C6BD}" srcOrd="4" destOrd="0" presId="urn:microsoft.com/office/officeart/2005/8/layout/lProcess2"/>
    <dgm:cxn modelId="{8442A699-BABB-4ACC-89B7-7E2EAD5A1355}" type="presParOf" srcId="{93D9534C-B67F-406C-8C23-B91B239D5741}" destId="{F9BC0D79-FAA6-491A-BD55-11A24B321A26}" srcOrd="5" destOrd="0" presId="urn:microsoft.com/office/officeart/2005/8/layout/lProcess2"/>
    <dgm:cxn modelId="{A34039A3-ACD3-4B77-BFF5-197C67BE747B}" type="presParOf" srcId="{93D9534C-B67F-406C-8C23-B91B239D5741}" destId="{83CA1EF6-B878-4C3E-BA3B-BB8A3EDFE5EC}" srcOrd="6" destOrd="0" presId="urn:microsoft.com/office/officeart/2005/8/layout/lProcess2"/>
    <dgm:cxn modelId="{48E0C8D9-ADEB-42AD-BE9E-8AC549B459F6}" type="presParOf" srcId="{49B88682-A482-4F58-8392-CA8D6C324091}" destId="{2D5ABD6A-D7E0-474F-B77C-05BA5FB4573B}" srcOrd="1" destOrd="0" presId="urn:microsoft.com/office/officeart/2005/8/layout/lProcess2"/>
    <dgm:cxn modelId="{F6C78D1A-FB08-4CFC-B102-B5459F57B3FA}" type="presParOf" srcId="{49B88682-A482-4F58-8392-CA8D6C324091}" destId="{4472AD76-58A0-47CC-BC93-1440E45D0CB2}" srcOrd="2" destOrd="0" presId="urn:microsoft.com/office/officeart/2005/8/layout/lProcess2"/>
    <dgm:cxn modelId="{BF7E4D36-9E1D-4565-BFDA-781861C4B1A9}" type="presParOf" srcId="{4472AD76-58A0-47CC-BC93-1440E45D0CB2}" destId="{C497B255-DB41-4828-924F-4AB244F49543}" srcOrd="0" destOrd="0" presId="urn:microsoft.com/office/officeart/2005/8/layout/lProcess2"/>
    <dgm:cxn modelId="{47A5984C-D313-474F-98EE-765130C21587}" type="presParOf" srcId="{4472AD76-58A0-47CC-BC93-1440E45D0CB2}" destId="{2281822A-5A6A-4F68-A46C-5ACFE77EFDE4}" srcOrd="1" destOrd="0" presId="urn:microsoft.com/office/officeart/2005/8/layout/lProcess2"/>
    <dgm:cxn modelId="{8AA79F1F-43CF-4A59-9B12-0FB94878D3D5}" type="presParOf" srcId="{4472AD76-58A0-47CC-BC93-1440E45D0CB2}" destId="{03B5E17B-9630-4E42-B7A7-887FC33EC8ED}" srcOrd="2" destOrd="0" presId="urn:microsoft.com/office/officeart/2005/8/layout/lProcess2"/>
    <dgm:cxn modelId="{F44C95DB-C44C-4FBE-A3D5-10D55B18AE41}" type="presParOf" srcId="{03B5E17B-9630-4E42-B7A7-887FC33EC8ED}" destId="{503BC902-A4D9-4853-8BDC-63FC10419422}" srcOrd="0" destOrd="0" presId="urn:microsoft.com/office/officeart/2005/8/layout/lProcess2"/>
    <dgm:cxn modelId="{8311CC4E-6D19-42F1-B375-C2B54DCF081F}" type="presParOf" srcId="{503BC902-A4D9-4853-8BDC-63FC10419422}" destId="{A14BEDCD-B0E6-4019-A0A3-7377D67DE9A4}" srcOrd="0" destOrd="0" presId="urn:microsoft.com/office/officeart/2005/8/layout/lProcess2"/>
    <dgm:cxn modelId="{E8F1D1B2-7D4D-45E3-B83F-297F7440884B}" type="presParOf" srcId="{503BC902-A4D9-4853-8BDC-63FC10419422}" destId="{95354E7D-B6E4-4F9D-BF0A-126FF0017A30}" srcOrd="1" destOrd="0" presId="urn:microsoft.com/office/officeart/2005/8/layout/lProcess2"/>
    <dgm:cxn modelId="{CC7D3B8B-3005-4B39-8B9D-27D19626D6BC}" type="presParOf" srcId="{503BC902-A4D9-4853-8BDC-63FC10419422}" destId="{C47B9C10-9136-465D-A71F-789A63F40B8D}" srcOrd="2" destOrd="0" presId="urn:microsoft.com/office/officeart/2005/8/layout/lProcess2"/>
    <dgm:cxn modelId="{894168CE-B76E-4560-A846-4096D580604D}" type="presParOf" srcId="{503BC902-A4D9-4853-8BDC-63FC10419422}" destId="{92FB6CF6-FD79-49B0-8CFF-8BF827E26F77}" srcOrd="3" destOrd="0" presId="urn:microsoft.com/office/officeart/2005/8/layout/lProcess2"/>
    <dgm:cxn modelId="{2B9FA51A-E165-490B-9435-6BB6F83CE75F}" type="presParOf" srcId="{503BC902-A4D9-4853-8BDC-63FC10419422}" destId="{FBEC9249-F134-4E6A-90D7-D91DBCF1FA01}" srcOrd="4" destOrd="0" presId="urn:microsoft.com/office/officeart/2005/8/layout/lProcess2"/>
    <dgm:cxn modelId="{51B03047-5EE5-4D2C-A5CD-A09371074A5D}" type="presParOf" srcId="{503BC902-A4D9-4853-8BDC-63FC10419422}" destId="{6F58B3DD-F745-4C9F-9277-E70C46E523B8}" srcOrd="5" destOrd="0" presId="urn:microsoft.com/office/officeart/2005/8/layout/lProcess2"/>
    <dgm:cxn modelId="{0F018EF2-5FFE-40D8-AF2A-A5B35F2E8812}" type="presParOf" srcId="{503BC902-A4D9-4853-8BDC-63FC10419422}" destId="{840A55AD-BB2A-42CE-8FB2-787896B4760D}" srcOrd="6"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36066A-050F-4B1F-B6D3-E16D10081BD6}" type="doc">
      <dgm:prSet loTypeId="urn:microsoft.com/office/officeart/2005/8/layout/default#1" loCatId="list" qsTypeId="urn:microsoft.com/office/officeart/2005/8/quickstyle/simple1" qsCatId="simple" csTypeId="urn:microsoft.com/office/officeart/2005/8/colors/colorful5" csCatId="colorful" phldr="1"/>
      <dgm:spPr/>
      <dgm:t>
        <a:bodyPr/>
        <a:lstStyle/>
        <a:p>
          <a:endParaRPr lang="en-US"/>
        </a:p>
      </dgm:t>
    </dgm:pt>
    <dgm:pt modelId="{1F9032EC-8EF6-4F1D-BC02-1F385C4CCF9D}">
      <dgm:prSet phldrT="[Text]"/>
      <dgm:spPr/>
      <dgm:t>
        <a:bodyPr/>
        <a:lstStyle/>
        <a:p>
          <a:r>
            <a:rPr lang="en-US" dirty="0"/>
            <a:t>Salty</a:t>
          </a:r>
        </a:p>
      </dgm:t>
    </dgm:pt>
    <dgm:pt modelId="{F4D55F34-EB9F-46EC-9845-7E1C0D1EA569}" type="parTrans" cxnId="{B71F5EA7-2B94-4698-BA93-39B9BBFD574D}">
      <dgm:prSet/>
      <dgm:spPr/>
      <dgm:t>
        <a:bodyPr/>
        <a:lstStyle/>
        <a:p>
          <a:endParaRPr lang="en-US"/>
        </a:p>
      </dgm:t>
    </dgm:pt>
    <dgm:pt modelId="{4E765FC3-CF70-49E9-9542-DEACE28AAF0D}" type="sibTrans" cxnId="{B71F5EA7-2B94-4698-BA93-39B9BBFD574D}">
      <dgm:prSet/>
      <dgm:spPr/>
      <dgm:t>
        <a:bodyPr/>
        <a:lstStyle/>
        <a:p>
          <a:endParaRPr lang="en-US"/>
        </a:p>
      </dgm:t>
    </dgm:pt>
    <dgm:pt modelId="{A94FBB14-47AF-4EC3-A2D7-4E15D23220BF}">
      <dgm:prSet phldrT="[Text]"/>
      <dgm:spPr/>
      <dgm:t>
        <a:bodyPr/>
        <a:lstStyle/>
        <a:p>
          <a:r>
            <a:rPr lang="en-US" dirty="0"/>
            <a:t>Savory	</a:t>
          </a:r>
        </a:p>
      </dgm:t>
    </dgm:pt>
    <dgm:pt modelId="{19CDCDB3-DE8E-4294-BD29-5E4AB0F9D05D}" type="parTrans" cxnId="{C79102D4-FE64-469B-8B5E-7BB40EF0CF0C}">
      <dgm:prSet/>
      <dgm:spPr/>
      <dgm:t>
        <a:bodyPr/>
        <a:lstStyle/>
        <a:p>
          <a:endParaRPr lang="en-US"/>
        </a:p>
      </dgm:t>
    </dgm:pt>
    <dgm:pt modelId="{7A92D494-BB41-4E74-9564-D362B2FB9755}" type="sibTrans" cxnId="{C79102D4-FE64-469B-8B5E-7BB40EF0CF0C}">
      <dgm:prSet/>
      <dgm:spPr/>
      <dgm:t>
        <a:bodyPr/>
        <a:lstStyle/>
        <a:p>
          <a:endParaRPr lang="en-US"/>
        </a:p>
      </dgm:t>
    </dgm:pt>
    <dgm:pt modelId="{79E6DEF1-9AD9-4F23-8E6A-62ABEBD6AFCD}">
      <dgm:prSet phldrT="[Text]"/>
      <dgm:spPr/>
      <dgm:t>
        <a:bodyPr/>
        <a:lstStyle/>
        <a:p>
          <a:r>
            <a:rPr lang="en-US" dirty="0"/>
            <a:t>Crunchy</a:t>
          </a:r>
        </a:p>
      </dgm:t>
    </dgm:pt>
    <dgm:pt modelId="{562D3115-A194-4F61-9D49-E69C58266940}" type="parTrans" cxnId="{F368D653-0900-4B11-883B-A618A6791A73}">
      <dgm:prSet/>
      <dgm:spPr/>
      <dgm:t>
        <a:bodyPr/>
        <a:lstStyle/>
        <a:p>
          <a:endParaRPr lang="en-US"/>
        </a:p>
      </dgm:t>
    </dgm:pt>
    <dgm:pt modelId="{8E5B91A8-517A-47E1-B955-EACE2EEE23BA}" type="sibTrans" cxnId="{F368D653-0900-4B11-883B-A618A6791A73}">
      <dgm:prSet/>
      <dgm:spPr/>
      <dgm:t>
        <a:bodyPr/>
        <a:lstStyle/>
        <a:p>
          <a:endParaRPr lang="en-US"/>
        </a:p>
      </dgm:t>
    </dgm:pt>
    <dgm:pt modelId="{9CD9A8C9-0FB7-4E10-A474-874437ECDA17}">
      <dgm:prSet phldrT="[Text]"/>
      <dgm:spPr/>
      <dgm:t>
        <a:bodyPr/>
        <a:lstStyle/>
        <a:p>
          <a:r>
            <a:rPr lang="en-US" dirty="0"/>
            <a:t>Soft</a:t>
          </a:r>
        </a:p>
      </dgm:t>
    </dgm:pt>
    <dgm:pt modelId="{FF42708E-A091-4019-9A99-B290E1871405}" type="parTrans" cxnId="{B796127B-CCB0-483D-84ED-958613D9D33A}">
      <dgm:prSet/>
      <dgm:spPr/>
      <dgm:t>
        <a:bodyPr/>
        <a:lstStyle/>
        <a:p>
          <a:endParaRPr lang="en-US"/>
        </a:p>
      </dgm:t>
    </dgm:pt>
    <dgm:pt modelId="{F89BA7D5-EEA8-4832-83F5-D334F804FD12}" type="sibTrans" cxnId="{B796127B-CCB0-483D-84ED-958613D9D33A}">
      <dgm:prSet/>
      <dgm:spPr/>
      <dgm:t>
        <a:bodyPr/>
        <a:lstStyle/>
        <a:p>
          <a:endParaRPr lang="en-US"/>
        </a:p>
      </dgm:t>
    </dgm:pt>
    <dgm:pt modelId="{98D612AE-ABA4-4223-A5B4-9B7D1263706C}">
      <dgm:prSet phldrT="[Text]"/>
      <dgm:spPr/>
      <dgm:t>
        <a:bodyPr/>
        <a:lstStyle/>
        <a:p>
          <a:r>
            <a:rPr lang="en-US" dirty="0"/>
            <a:t>Chewy</a:t>
          </a:r>
        </a:p>
      </dgm:t>
    </dgm:pt>
    <dgm:pt modelId="{61721F3D-7438-4AD3-B099-8C6A54F0ED6E}" type="parTrans" cxnId="{8ABF9C5C-CE65-4878-8552-63D9DFD1CCC9}">
      <dgm:prSet/>
      <dgm:spPr/>
      <dgm:t>
        <a:bodyPr/>
        <a:lstStyle/>
        <a:p>
          <a:endParaRPr lang="en-US"/>
        </a:p>
      </dgm:t>
    </dgm:pt>
    <dgm:pt modelId="{CF9948C5-3CFE-4BF9-81E1-A889D82ADD7C}" type="sibTrans" cxnId="{8ABF9C5C-CE65-4878-8552-63D9DFD1CCC9}">
      <dgm:prSet/>
      <dgm:spPr/>
      <dgm:t>
        <a:bodyPr/>
        <a:lstStyle/>
        <a:p>
          <a:endParaRPr lang="en-US"/>
        </a:p>
      </dgm:t>
    </dgm:pt>
    <dgm:pt modelId="{709B69ED-BA37-4A8E-9A01-1C1AE0B0F514}">
      <dgm:prSet phldrT="[Text]"/>
      <dgm:spPr/>
      <dgm:t>
        <a:bodyPr/>
        <a:lstStyle/>
        <a:p>
          <a:r>
            <a:rPr lang="en-US" dirty="0"/>
            <a:t>Dry</a:t>
          </a:r>
        </a:p>
      </dgm:t>
    </dgm:pt>
    <dgm:pt modelId="{DE831CF7-0714-4755-B341-8BB7C12A482C}" type="parTrans" cxnId="{A389C0B2-28F8-4FC1-81B4-DD42253F51BF}">
      <dgm:prSet/>
      <dgm:spPr/>
      <dgm:t>
        <a:bodyPr/>
        <a:lstStyle/>
        <a:p>
          <a:endParaRPr lang="en-US"/>
        </a:p>
      </dgm:t>
    </dgm:pt>
    <dgm:pt modelId="{7D5806F5-2F8B-4232-933D-416EB9A233AC}" type="sibTrans" cxnId="{A389C0B2-28F8-4FC1-81B4-DD42253F51BF}">
      <dgm:prSet/>
      <dgm:spPr/>
      <dgm:t>
        <a:bodyPr/>
        <a:lstStyle/>
        <a:p>
          <a:endParaRPr lang="en-US"/>
        </a:p>
      </dgm:t>
    </dgm:pt>
    <dgm:pt modelId="{F2D5CCB4-9562-4643-85CC-2D092393913C}">
      <dgm:prSet phldrT="[Text]"/>
      <dgm:spPr/>
      <dgm:t>
        <a:bodyPr/>
        <a:lstStyle/>
        <a:p>
          <a:r>
            <a:rPr lang="en-US" dirty="0"/>
            <a:t>Moist</a:t>
          </a:r>
        </a:p>
      </dgm:t>
    </dgm:pt>
    <dgm:pt modelId="{F829E211-C273-400E-A2EA-F4009D6631A5}" type="parTrans" cxnId="{7A7C5F95-2CBA-4698-BD10-044648DFCD8C}">
      <dgm:prSet/>
      <dgm:spPr/>
      <dgm:t>
        <a:bodyPr/>
        <a:lstStyle/>
        <a:p>
          <a:endParaRPr lang="en-US"/>
        </a:p>
      </dgm:t>
    </dgm:pt>
    <dgm:pt modelId="{EA1F204E-9991-4BCB-BA88-A40E2A261B78}" type="sibTrans" cxnId="{7A7C5F95-2CBA-4698-BD10-044648DFCD8C}">
      <dgm:prSet/>
      <dgm:spPr/>
      <dgm:t>
        <a:bodyPr/>
        <a:lstStyle/>
        <a:p>
          <a:endParaRPr lang="en-US"/>
        </a:p>
      </dgm:t>
    </dgm:pt>
    <dgm:pt modelId="{C85865A0-EA37-447B-8C28-38F8615AA3E8}">
      <dgm:prSet phldrT="[Text]"/>
      <dgm:spPr/>
      <dgm:t>
        <a:bodyPr/>
        <a:lstStyle/>
        <a:p>
          <a:r>
            <a:rPr lang="en-US" dirty="0"/>
            <a:t>Tangy</a:t>
          </a:r>
        </a:p>
      </dgm:t>
    </dgm:pt>
    <dgm:pt modelId="{2CFB975E-FC56-4D96-A16A-79F9AD682086}" type="parTrans" cxnId="{76306649-102C-4C13-8FB0-4B093330EB83}">
      <dgm:prSet/>
      <dgm:spPr/>
      <dgm:t>
        <a:bodyPr/>
        <a:lstStyle/>
        <a:p>
          <a:endParaRPr lang="en-US"/>
        </a:p>
      </dgm:t>
    </dgm:pt>
    <dgm:pt modelId="{18C0FB77-E87D-437A-BAC4-B81063586D0D}" type="sibTrans" cxnId="{76306649-102C-4C13-8FB0-4B093330EB83}">
      <dgm:prSet/>
      <dgm:spPr/>
      <dgm:t>
        <a:bodyPr/>
        <a:lstStyle/>
        <a:p>
          <a:endParaRPr lang="en-US"/>
        </a:p>
      </dgm:t>
    </dgm:pt>
    <dgm:pt modelId="{9C82ACEB-ECAC-4AC5-A324-BBFBE60C1311}">
      <dgm:prSet phldrT="[Text]"/>
      <dgm:spPr/>
      <dgm:t>
        <a:bodyPr/>
        <a:lstStyle/>
        <a:p>
          <a:r>
            <a:rPr lang="en-US" dirty="0"/>
            <a:t>Sour</a:t>
          </a:r>
        </a:p>
      </dgm:t>
    </dgm:pt>
    <dgm:pt modelId="{A91D2013-1CF5-402D-A294-ED27F33A3887}" type="parTrans" cxnId="{31777C0B-7DBA-4B23-B0E6-80749B489E8E}">
      <dgm:prSet/>
      <dgm:spPr/>
      <dgm:t>
        <a:bodyPr/>
        <a:lstStyle/>
        <a:p>
          <a:endParaRPr lang="en-US"/>
        </a:p>
      </dgm:t>
    </dgm:pt>
    <dgm:pt modelId="{76D1C646-06E9-4C21-B0DD-A3EF7E34527C}" type="sibTrans" cxnId="{31777C0B-7DBA-4B23-B0E6-80749B489E8E}">
      <dgm:prSet/>
      <dgm:spPr/>
      <dgm:t>
        <a:bodyPr/>
        <a:lstStyle/>
        <a:p>
          <a:endParaRPr lang="en-US"/>
        </a:p>
      </dgm:t>
    </dgm:pt>
    <dgm:pt modelId="{DB05FB01-7E55-4B50-B03E-324F722A6596}">
      <dgm:prSet phldrT="[Text]"/>
      <dgm:spPr/>
      <dgm:t>
        <a:bodyPr/>
        <a:lstStyle/>
        <a:p>
          <a:r>
            <a:rPr lang="en-US" dirty="0"/>
            <a:t>Mild</a:t>
          </a:r>
        </a:p>
      </dgm:t>
    </dgm:pt>
    <dgm:pt modelId="{194866D2-62B3-40D9-959E-62797649968B}" type="parTrans" cxnId="{91E0808F-904C-44D4-BBED-3C6F5A7C5B09}">
      <dgm:prSet/>
      <dgm:spPr/>
      <dgm:t>
        <a:bodyPr/>
        <a:lstStyle/>
        <a:p>
          <a:endParaRPr lang="en-US"/>
        </a:p>
      </dgm:t>
    </dgm:pt>
    <dgm:pt modelId="{0A7B6F48-DCAB-4A4C-901D-09604DB4079F}" type="sibTrans" cxnId="{91E0808F-904C-44D4-BBED-3C6F5A7C5B09}">
      <dgm:prSet/>
      <dgm:spPr/>
      <dgm:t>
        <a:bodyPr/>
        <a:lstStyle/>
        <a:p>
          <a:endParaRPr lang="en-US"/>
        </a:p>
      </dgm:t>
    </dgm:pt>
    <dgm:pt modelId="{1C07BD13-457E-4FD7-8787-A787F972B830}">
      <dgm:prSet phldrT="[Text]"/>
      <dgm:spPr/>
      <dgm:t>
        <a:bodyPr/>
        <a:lstStyle/>
        <a:p>
          <a:r>
            <a:rPr lang="en-US" dirty="0"/>
            <a:t>Fruity</a:t>
          </a:r>
        </a:p>
      </dgm:t>
    </dgm:pt>
    <dgm:pt modelId="{8BE14A6D-D149-4161-B9A0-F291E0FDAD90}" type="parTrans" cxnId="{51B5CB4F-29C8-49FC-991B-B8A285833EC3}">
      <dgm:prSet/>
      <dgm:spPr/>
      <dgm:t>
        <a:bodyPr/>
        <a:lstStyle/>
        <a:p>
          <a:endParaRPr lang="en-US"/>
        </a:p>
      </dgm:t>
    </dgm:pt>
    <dgm:pt modelId="{92867974-0AEC-4F9E-97DB-6F76D6CA6A34}" type="sibTrans" cxnId="{51B5CB4F-29C8-49FC-991B-B8A285833EC3}">
      <dgm:prSet/>
      <dgm:spPr/>
      <dgm:t>
        <a:bodyPr/>
        <a:lstStyle/>
        <a:p>
          <a:endParaRPr lang="en-US"/>
        </a:p>
      </dgm:t>
    </dgm:pt>
    <dgm:pt modelId="{E01C6180-356D-4DF2-83CD-81DDC2D9D7F3}">
      <dgm:prSet phldrT="[Text]"/>
      <dgm:spPr/>
      <dgm:t>
        <a:bodyPr/>
        <a:lstStyle/>
        <a:p>
          <a:r>
            <a:rPr lang="en-US" dirty="0"/>
            <a:t>Spicy</a:t>
          </a:r>
        </a:p>
      </dgm:t>
    </dgm:pt>
    <dgm:pt modelId="{CD549F66-334C-45DA-A08F-5A802F881E81}" type="parTrans" cxnId="{01262556-1EEA-4CEF-85B0-D26A254F855E}">
      <dgm:prSet/>
      <dgm:spPr/>
      <dgm:t>
        <a:bodyPr/>
        <a:lstStyle/>
        <a:p>
          <a:endParaRPr lang="en-US"/>
        </a:p>
      </dgm:t>
    </dgm:pt>
    <dgm:pt modelId="{8097FC73-2BA9-41BB-9433-D45B1DF67DE5}" type="sibTrans" cxnId="{01262556-1EEA-4CEF-85B0-D26A254F855E}">
      <dgm:prSet/>
      <dgm:spPr/>
      <dgm:t>
        <a:bodyPr/>
        <a:lstStyle/>
        <a:p>
          <a:endParaRPr lang="en-US"/>
        </a:p>
      </dgm:t>
    </dgm:pt>
    <dgm:pt modelId="{60468C74-CC68-4015-96DE-03FC84D2289C}">
      <dgm:prSet phldrT="[Text]"/>
      <dgm:spPr/>
      <dgm:t>
        <a:bodyPr/>
        <a:lstStyle/>
        <a:p>
          <a:r>
            <a:rPr lang="en-US" dirty="0"/>
            <a:t>Flavorful</a:t>
          </a:r>
        </a:p>
      </dgm:t>
    </dgm:pt>
    <dgm:pt modelId="{4031FDFF-60B0-42B1-9772-997005E5C27F}" type="parTrans" cxnId="{8C88CB70-6DE1-48B6-8F88-66E94CBC10D7}">
      <dgm:prSet/>
      <dgm:spPr/>
      <dgm:t>
        <a:bodyPr/>
        <a:lstStyle/>
        <a:p>
          <a:endParaRPr lang="en-US"/>
        </a:p>
      </dgm:t>
    </dgm:pt>
    <dgm:pt modelId="{20B4E801-ADE0-4094-B88A-E51ADD822C1E}" type="sibTrans" cxnId="{8C88CB70-6DE1-48B6-8F88-66E94CBC10D7}">
      <dgm:prSet/>
      <dgm:spPr/>
      <dgm:t>
        <a:bodyPr/>
        <a:lstStyle/>
        <a:p>
          <a:endParaRPr lang="en-US"/>
        </a:p>
      </dgm:t>
    </dgm:pt>
    <dgm:pt modelId="{E8FFBEB7-9696-4624-A965-12EE4E323FD7}">
      <dgm:prSet phldrT="[Text]"/>
      <dgm:spPr/>
      <dgm:t>
        <a:bodyPr/>
        <a:lstStyle/>
        <a:p>
          <a:r>
            <a:rPr lang="en-US" dirty="0"/>
            <a:t>Sweet</a:t>
          </a:r>
        </a:p>
      </dgm:t>
    </dgm:pt>
    <dgm:pt modelId="{E0786500-F479-4A93-95A1-8E6D2C7728B2}" type="parTrans" cxnId="{768928A5-D934-4ACA-BF91-68D619FA8D87}">
      <dgm:prSet/>
      <dgm:spPr/>
      <dgm:t>
        <a:bodyPr/>
        <a:lstStyle/>
        <a:p>
          <a:endParaRPr lang="en-US"/>
        </a:p>
      </dgm:t>
    </dgm:pt>
    <dgm:pt modelId="{C11E7A8F-0380-4DDF-AE0E-B6EC78C09BBF}" type="sibTrans" cxnId="{768928A5-D934-4ACA-BF91-68D619FA8D87}">
      <dgm:prSet/>
      <dgm:spPr/>
      <dgm:t>
        <a:bodyPr/>
        <a:lstStyle/>
        <a:p>
          <a:endParaRPr lang="en-US"/>
        </a:p>
      </dgm:t>
    </dgm:pt>
    <dgm:pt modelId="{8E42AFC5-E38B-46C9-96CE-FAA6A40B05C2}">
      <dgm:prSet phldrT="[Text]"/>
      <dgm:spPr/>
      <dgm:t>
        <a:bodyPr/>
        <a:lstStyle/>
        <a:p>
          <a:r>
            <a:rPr lang="en-US" dirty="0"/>
            <a:t>Zesty</a:t>
          </a:r>
        </a:p>
      </dgm:t>
    </dgm:pt>
    <dgm:pt modelId="{F3C5DE29-0DD9-436B-A56D-4167BC4275AE}" type="parTrans" cxnId="{9C4058C7-DD5A-456C-9CC6-21D4AF362A22}">
      <dgm:prSet/>
      <dgm:spPr/>
      <dgm:t>
        <a:bodyPr/>
        <a:lstStyle/>
        <a:p>
          <a:endParaRPr lang="en-US"/>
        </a:p>
      </dgm:t>
    </dgm:pt>
    <dgm:pt modelId="{9E9A1A12-10E5-41DD-BC0D-21A183FDE937}" type="sibTrans" cxnId="{9C4058C7-DD5A-456C-9CC6-21D4AF362A22}">
      <dgm:prSet/>
      <dgm:spPr/>
      <dgm:t>
        <a:bodyPr/>
        <a:lstStyle/>
        <a:p>
          <a:endParaRPr lang="en-US"/>
        </a:p>
      </dgm:t>
    </dgm:pt>
    <dgm:pt modelId="{50D9FDD9-0D6C-4D73-8149-AF33590BC460}">
      <dgm:prSet phldrT="[Text]"/>
      <dgm:spPr/>
      <dgm:t>
        <a:bodyPr/>
        <a:lstStyle/>
        <a:p>
          <a:r>
            <a:rPr lang="en-US" dirty="0"/>
            <a:t>Creamy</a:t>
          </a:r>
        </a:p>
      </dgm:t>
    </dgm:pt>
    <dgm:pt modelId="{1B857BBA-0961-459D-8CE3-5D9950391B6F}" type="parTrans" cxnId="{D6CC265E-EE4E-4701-8208-5FB58B149F09}">
      <dgm:prSet/>
      <dgm:spPr/>
      <dgm:t>
        <a:bodyPr/>
        <a:lstStyle/>
        <a:p>
          <a:endParaRPr lang="en-US"/>
        </a:p>
      </dgm:t>
    </dgm:pt>
    <dgm:pt modelId="{2FF8CB2F-76D4-4A0F-8D57-BB408A0AAEEC}" type="sibTrans" cxnId="{D6CC265E-EE4E-4701-8208-5FB58B149F09}">
      <dgm:prSet/>
      <dgm:spPr/>
      <dgm:t>
        <a:bodyPr/>
        <a:lstStyle/>
        <a:p>
          <a:endParaRPr lang="en-US"/>
        </a:p>
      </dgm:t>
    </dgm:pt>
    <dgm:pt modelId="{68BA408F-A80E-40B0-A6A8-C8B80C4FCE7C}" type="pres">
      <dgm:prSet presAssocID="{CB36066A-050F-4B1F-B6D3-E16D10081BD6}" presName="diagram" presStyleCnt="0">
        <dgm:presLayoutVars>
          <dgm:dir/>
          <dgm:resizeHandles val="exact"/>
        </dgm:presLayoutVars>
      </dgm:prSet>
      <dgm:spPr/>
    </dgm:pt>
    <dgm:pt modelId="{088E1006-A77C-45EA-B550-9DC06A37C138}" type="pres">
      <dgm:prSet presAssocID="{1F9032EC-8EF6-4F1D-BC02-1F385C4CCF9D}" presName="node" presStyleLbl="node1" presStyleIdx="0" presStyleCnt="16">
        <dgm:presLayoutVars>
          <dgm:bulletEnabled val="1"/>
        </dgm:presLayoutVars>
      </dgm:prSet>
      <dgm:spPr/>
    </dgm:pt>
    <dgm:pt modelId="{45E4B41B-7BA1-4621-A2B5-A33C2C559C91}" type="pres">
      <dgm:prSet presAssocID="{4E765FC3-CF70-49E9-9542-DEACE28AAF0D}" presName="sibTrans" presStyleCnt="0"/>
      <dgm:spPr/>
    </dgm:pt>
    <dgm:pt modelId="{C3B3E383-7E4F-4D9D-A713-3CBC40A08CD2}" type="pres">
      <dgm:prSet presAssocID="{E8FFBEB7-9696-4624-A965-12EE4E323FD7}" presName="node" presStyleLbl="node1" presStyleIdx="1" presStyleCnt="16">
        <dgm:presLayoutVars>
          <dgm:bulletEnabled val="1"/>
        </dgm:presLayoutVars>
      </dgm:prSet>
      <dgm:spPr/>
    </dgm:pt>
    <dgm:pt modelId="{AFCE5883-AA33-405C-953E-07A816B682ED}" type="pres">
      <dgm:prSet presAssocID="{C11E7A8F-0380-4DDF-AE0E-B6EC78C09BBF}" presName="sibTrans" presStyleCnt="0"/>
      <dgm:spPr/>
    </dgm:pt>
    <dgm:pt modelId="{D289F4D9-6470-4910-9377-0C2B8CE92AF4}" type="pres">
      <dgm:prSet presAssocID="{A94FBB14-47AF-4EC3-A2D7-4E15D23220BF}" presName="node" presStyleLbl="node1" presStyleIdx="2" presStyleCnt="16">
        <dgm:presLayoutVars>
          <dgm:bulletEnabled val="1"/>
        </dgm:presLayoutVars>
      </dgm:prSet>
      <dgm:spPr/>
    </dgm:pt>
    <dgm:pt modelId="{6E4F5D51-14B9-4F08-8F34-FFF88BA0230E}" type="pres">
      <dgm:prSet presAssocID="{7A92D494-BB41-4E74-9564-D362B2FB9755}" presName="sibTrans" presStyleCnt="0"/>
      <dgm:spPr/>
    </dgm:pt>
    <dgm:pt modelId="{3797CFE6-6493-4AE5-929C-7E91BDCFB930}" type="pres">
      <dgm:prSet presAssocID="{79E6DEF1-9AD9-4F23-8E6A-62ABEBD6AFCD}" presName="node" presStyleLbl="node1" presStyleIdx="3" presStyleCnt="16">
        <dgm:presLayoutVars>
          <dgm:bulletEnabled val="1"/>
        </dgm:presLayoutVars>
      </dgm:prSet>
      <dgm:spPr/>
    </dgm:pt>
    <dgm:pt modelId="{3509F1FD-01E7-4720-A98B-7B1EECC24F00}" type="pres">
      <dgm:prSet presAssocID="{8E5B91A8-517A-47E1-B955-EACE2EEE23BA}" presName="sibTrans" presStyleCnt="0"/>
      <dgm:spPr/>
    </dgm:pt>
    <dgm:pt modelId="{28CE0989-C615-4E3D-8C3F-BEA3E9A94E20}" type="pres">
      <dgm:prSet presAssocID="{9CD9A8C9-0FB7-4E10-A474-874437ECDA17}" presName="node" presStyleLbl="node1" presStyleIdx="4" presStyleCnt="16">
        <dgm:presLayoutVars>
          <dgm:bulletEnabled val="1"/>
        </dgm:presLayoutVars>
      </dgm:prSet>
      <dgm:spPr/>
    </dgm:pt>
    <dgm:pt modelId="{42120EA2-99C6-4745-8D10-3745C008EC6F}" type="pres">
      <dgm:prSet presAssocID="{F89BA7D5-EEA8-4832-83F5-D334F804FD12}" presName="sibTrans" presStyleCnt="0"/>
      <dgm:spPr/>
    </dgm:pt>
    <dgm:pt modelId="{54702E52-5957-4CF3-BF3B-A1A61236CA8C}" type="pres">
      <dgm:prSet presAssocID="{98D612AE-ABA4-4223-A5B4-9B7D1263706C}" presName="node" presStyleLbl="node1" presStyleIdx="5" presStyleCnt="16">
        <dgm:presLayoutVars>
          <dgm:bulletEnabled val="1"/>
        </dgm:presLayoutVars>
      </dgm:prSet>
      <dgm:spPr/>
    </dgm:pt>
    <dgm:pt modelId="{1574BA3E-0078-4FFA-90A2-67BF6BDAF8A3}" type="pres">
      <dgm:prSet presAssocID="{CF9948C5-3CFE-4BF9-81E1-A889D82ADD7C}" presName="sibTrans" presStyleCnt="0"/>
      <dgm:spPr/>
    </dgm:pt>
    <dgm:pt modelId="{A40776FA-5DF5-43CD-B652-755A3FED751B}" type="pres">
      <dgm:prSet presAssocID="{709B69ED-BA37-4A8E-9A01-1C1AE0B0F514}" presName="node" presStyleLbl="node1" presStyleIdx="6" presStyleCnt="16">
        <dgm:presLayoutVars>
          <dgm:bulletEnabled val="1"/>
        </dgm:presLayoutVars>
      </dgm:prSet>
      <dgm:spPr/>
    </dgm:pt>
    <dgm:pt modelId="{D460AF56-33CA-4485-88F4-0A6ED7593703}" type="pres">
      <dgm:prSet presAssocID="{7D5806F5-2F8B-4232-933D-416EB9A233AC}" presName="sibTrans" presStyleCnt="0"/>
      <dgm:spPr/>
    </dgm:pt>
    <dgm:pt modelId="{5C4B6D4D-1993-477F-AE81-ED8096EE611A}" type="pres">
      <dgm:prSet presAssocID="{F2D5CCB4-9562-4643-85CC-2D092393913C}" presName="node" presStyleLbl="node1" presStyleIdx="7" presStyleCnt="16">
        <dgm:presLayoutVars>
          <dgm:bulletEnabled val="1"/>
        </dgm:presLayoutVars>
      </dgm:prSet>
      <dgm:spPr/>
    </dgm:pt>
    <dgm:pt modelId="{C392C627-D967-4BC0-BE2C-2B6406AA1E90}" type="pres">
      <dgm:prSet presAssocID="{EA1F204E-9991-4BCB-BA88-A40E2A261B78}" presName="sibTrans" presStyleCnt="0"/>
      <dgm:spPr/>
    </dgm:pt>
    <dgm:pt modelId="{ADB43199-B89C-4710-A5FE-FC824D569106}" type="pres">
      <dgm:prSet presAssocID="{C85865A0-EA37-447B-8C28-38F8615AA3E8}" presName="node" presStyleLbl="node1" presStyleIdx="8" presStyleCnt="16">
        <dgm:presLayoutVars>
          <dgm:bulletEnabled val="1"/>
        </dgm:presLayoutVars>
      </dgm:prSet>
      <dgm:spPr/>
    </dgm:pt>
    <dgm:pt modelId="{17DCB222-C6B1-4A39-9D7B-EE20D7FDCABD}" type="pres">
      <dgm:prSet presAssocID="{18C0FB77-E87D-437A-BAC4-B81063586D0D}" presName="sibTrans" presStyleCnt="0"/>
      <dgm:spPr/>
    </dgm:pt>
    <dgm:pt modelId="{10DFD559-413E-4377-BF42-3787037BAF00}" type="pres">
      <dgm:prSet presAssocID="{9C82ACEB-ECAC-4AC5-A324-BBFBE60C1311}" presName="node" presStyleLbl="node1" presStyleIdx="9" presStyleCnt="16">
        <dgm:presLayoutVars>
          <dgm:bulletEnabled val="1"/>
        </dgm:presLayoutVars>
      </dgm:prSet>
      <dgm:spPr/>
    </dgm:pt>
    <dgm:pt modelId="{1854AD0A-E6AE-4926-98BC-292E04782059}" type="pres">
      <dgm:prSet presAssocID="{76D1C646-06E9-4C21-B0DD-A3EF7E34527C}" presName="sibTrans" presStyleCnt="0"/>
      <dgm:spPr/>
    </dgm:pt>
    <dgm:pt modelId="{2DACDB2A-A064-4827-8450-4B3093BB6261}" type="pres">
      <dgm:prSet presAssocID="{DB05FB01-7E55-4B50-B03E-324F722A6596}" presName="node" presStyleLbl="node1" presStyleIdx="10" presStyleCnt="16">
        <dgm:presLayoutVars>
          <dgm:bulletEnabled val="1"/>
        </dgm:presLayoutVars>
      </dgm:prSet>
      <dgm:spPr/>
    </dgm:pt>
    <dgm:pt modelId="{2C0FC0A8-D4F9-425D-AC19-8127FDE211B3}" type="pres">
      <dgm:prSet presAssocID="{0A7B6F48-DCAB-4A4C-901D-09604DB4079F}" presName="sibTrans" presStyleCnt="0"/>
      <dgm:spPr/>
    </dgm:pt>
    <dgm:pt modelId="{6548FECC-C0D6-48DA-BF1F-85EE48A462C9}" type="pres">
      <dgm:prSet presAssocID="{1C07BD13-457E-4FD7-8787-A787F972B830}" presName="node" presStyleLbl="node1" presStyleIdx="11" presStyleCnt="16">
        <dgm:presLayoutVars>
          <dgm:bulletEnabled val="1"/>
        </dgm:presLayoutVars>
      </dgm:prSet>
      <dgm:spPr/>
    </dgm:pt>
    <dgm:pt modelId="{071C69D7-41A1-4C64-B8D7-A37374F40174}" type="pres">
      <dgm:prSet presAssocID="{92867974-0AEC-4F9E-97DB-6F76D6CA6A34}" presName="sibTrans" presStyleCnt="0"/>
      <dgm:spPr/>
    </dgm:pt>
    <dgm:pt modelId="{0C67BC38-275D-4D9B-B968-7FDA1A21904F}" type="pres">
      <dgm:prSet presAssocID="{E01C6180-356D-4DF2-83CD-81DDC2D9D7F3}" presName="node" presStyleLbl="node1" presStyleIdx="12" presStyleCnt="16">
        <dgm:presLayoutVars>
          <dgm:bulletEnabled val="1"/>
        </dgm:presLayoutVars>
      </dgm:prSet>
      <dgm:spPr/>
    </dgm:pt>
    <dgm:pt modelId="{EA7293A5-0C69-4421-83EC-F2A6642E4E8C}" type="pres">
      <dgm:prSet presAssocID="{8097FC73-2BA9-41BB-9433-D45B1DF67DE5}" presName="sibTrans" presStyleCnt="0"/>
      <dgm:spPr/>
    </dgm:pt>
    <dgm:pt modelId="{0B8D5D94-3401-44F9-A1A5-E7CF20C59231}" type="pres">
      <dgm:prSet presAssocID="{60468C74-CC68-4015-96DE-03FC84D2289C}" presName="node" presStyleLbl="node1" presStyleIdx="13" presStyleCnt="16">
        <dgm:presLayoutVars>
          <dgm:bulletEnabled val="1"/>
        </dgm:presLayoutVars>
      </dgm:prSet>
      <dgm:spPr/>
    </dgm:pt>
    <dgm:pt modelId="{5B47277F-6038-4933-AFD7-AF1E65206581}" type="pres">
      <dgm:prSet presAssocID="{20B4E801-ADE0-4094-B88A-E51ADD822C1E}" presName="sibTrans" presStyleCnt="0"/>
      <dgm:spPr/>
    </dgm:pt>
    <dgm:pt modelId="{16C7F9BE-9E4C-4500-BFD8-46E299DD96C9}" type="pres">
      <dgm:prSet presAssocID="{8E42AFC5-E38B-46C9-96CE-FAA6A40B05C2}" presName="node" presStyleLbl="node1" presStyleIdx="14" presStyleCnt="16">
        <dgm:presLayoutVars>
          <dgm:bulletEnabled val="1"/>
        </dgm:presLayoutVars>
      </dgm:prSet>
      <dgm:spPr/>
    </dgm:pt>
    <dgm:pt modelId="{9CBF0210-7DBD-4271-8B51-D4796651BF8C}" type="pres">
      <dgm:prSet presAssocID="{9E9A1A12-10E5-41DD-BC0D-21A183FDE937}" presName="sibTrans" presStyleCnt="0"/>
      <dgm:spPr/>
    </dgm:pt>
    <dgm:pt modelId="{AB5131F1-72D6-4E5E-8181-640D06C7265D}" type="pres">
      <dgm:prSet presAssocID="{50D9FDD9-0D6C-4D73-8149-AF33590BC460}" presName="node" presStyleLbl="node1" presStyleIdx="15" presStyleCnt="16">
        <dgm:presLayoutVars>
          <dgm:bulletEnabled val="1"/>
        </dgm:presLayoutVars>
      </dgm:prSet>
      <dgm:spPr/>
    </dgm:pt>
  </dgm:ptLst>
  <dgm:cxnLst>
    <dgm:cxn modelId="{31777C0B-7DBA-4B23-B0E6-80749B489E8E}" srcId="{CB36066A-050F-4B1F-B6D3-E16D10081BD6}" destId="{9C82ACEB-ECAC-4AC5-A324-BBFBE60C1311}" srcOrd="9" destOrd="0" parTransId="{A91D2013-1CF5-402D-A294-ED27F33A3887}" sibTransId="{76D1C646-06E9-4C21-B0DD-A3EF7E34527C}"/>
    <dgm:cxn modelId="{83DE0A0D-2F17-4578-B0FE-D86B528C5319}" type="presOf" srcId="{709B69ED-BA37-4A8E-9A01-1C1AE0B0F514}" destId="{A40776FA-5DF5-43CD-B652-755A3FED751B}" srcOrd="0" destOrd="0" presId="urn:microsoft.com/office/officeart/2005/8/layout/default#1"/>
    <dgm:cxn modelId="{CADC2117-C064-49E9-B0F6-8B1E0D768D49}" type="presOf" srcId="{98D612AE-ABA4-4223-A5B4-9B7D1263706C}" destId="{54702E52-5957-4CF3-BF3B-A1A61236CA8C}" srcOrd="0" destOrd="0" presId="urn:microsoft.com/office/officeart/2005/8/layout/default#1"/>
    <dgm:cxn modelId="{C70DC31A-A37C-4FF2-B69D-564A0846713E}" type="presOf" srcId="{E8FFBEB7-9696-4624-A965-12EE4E323FD7}" destId="{C3B3E383-7E4F-4D9D-A713-3CBC40A08CD2}" srcOrd="0" destOrd="0" presId="urn:microsoft.com/office/officeart/2005/8/layout/default#1"/>
    <dgm:cxn modelId="{55F31022-6056-4BAD-ACCE-15AC308109C1}" type="presOf" srcId="{60468C74-CC68-4015-96DE-03FC84D2289C}" destId="{0B8D5D94-3401-44F9-A1A5-E7CF20C59231}" srcOrd="0" destOrd="0" presId="urn:microsoft.com/office/officeart/2005/8/layout/default#1"/>
    <dgm:cxn modelId="{CF9D0633-2796-4B12-BD0E-4F9A201FBB8D}" type="presOf" srcId="{8E42AFC5-E38B-46C9-96CE-FAA6A40B05C2}" destId="{16C7F9BE-9E4C-4500-BFD8-46E299DD96C9}" srcOrd="0" destOrd="0" presId="urn:microsoft.com/office/officeart/2005/8/layout/default#1"/>
    <dgm:cxn modelId="{8ABF9C5C-CE65-4878-8552-63D9DFD1CCC9}" srcId="{CB36066A-050F-4B1F-B6D3-E16D10081BD6}" destId="{98D612AE-ABA4-4223-A5B4-9B7D1263706C}" srcOrd="5" destOrd="0" parTransId="{61721F3D-7438-4AD3-B099-8C6A54F0ED6E}" sibTransId="{CF9948C5-3CFE-4BF9-81E1-A889D82ADD7C}"/>
    <dgm:cxn modelId="{D6CC265E-EE4E-4701-8208-5FB58B149F09}" srcId="{CB36066A-050F-4B1F-B6D3-E16D10081BD6}" destId="{50D9FDD9-0D6C-4D73-8149-AF33590BC460}" srcOrd="15" destOrd="0" parTransId="{1B857BBA-0961-459D-8CE3-5D9950391B6F}" sibTransId="{2FF8CB2F-76D4-4A0F-8D57-BB408A0AAEEC}"/>
    <dgm:cxn modelId="{EF16A35F-0A83-48A8-8366-EDB75D406DF5}" type="presOf" srcId="{A94FBB14-47AF-4EC3-A2D7-4E15D23220BF}" destId="{D289F4D9-6470-4910-9377-0C2B8CE92AF4}" srcOrd="0" destOrd="0" presId="urn:microsoft.com/office/officeart/2005/8/layout/default#1"/>
    <dgm:cxn modelId="{A801A543-3439-4DF3-9864-E16909F3A859}" type="presOf" srcId="{CB36066A-050F-4B1F-B6D3-E16D10081BD6}" destId="{68BA408F-A80E-40B0-A6A8-C8B80C4FCE7C}" srcOrd="0" destOrd="0" presId="urn:microsoft.com/office/officeart/2005/8/layout/default#1"/>
    <dgm:cxn modelId="{76306649-102C-4C13-8FB0-4B093330EB83}" srcId="{CB36066A-050F-4B1F-B6D3-E16D10081BD6}" destId="{C85865A0-EA37-447B-8C28-38F8615AA3E8}" srcOrd="8" destOrd="0" parTransId="{2CFB975E-FC56-4D96-A16A-79F9AD682086}" sibTransId="{18C0FB77-E87D-437A-BAC4-B81063586D0D}"/>
    <dgm:cxn modelId="{CF318E49-D004-4214-95B5-884749C6C90E}" type="presOf" srcId="{1C07BD13-457E-4FD7-8787-A787F972B830}" destId="{6548FECC-C0D6-48DA-BF1F-85EE48A462C9}" srcOrd="0" destOrd="0" presId="urn:microsoft.com/office/officeart/2005/8/layout/default#1"/>
    <dgm:cxn modelId="{D84AA96A-09A7-4DE1-8264-2E00E8FFD312}" type="presOf" srcId="{C85865A0-EA37-447B-8C28-38F8615AA3E8}" destId="{ADB43199-B89C-4710-A5FE-FC824D569106}" srcOrd="0" destOrd="0" presId="urn:microsoft.com/office/officeart/2005/8/layout/default#1"/>
    <dgm:cxn modelId="{9E91B76D-A3EF-4B00-AE6F-36205D0E9C27}" type="presOf" srcId="{50D9FDD9-0D6C-4D73-8149-AF33590BC460}" destId="{AB5131F1-72D6-4E5E-8181-640D06C7265D}" srcOrd="0" destOrd="0" presId="urn:microsoft.com/office/officeart/2005/8/layout/default#1"/>
    <dgm:cxn modelId="{51B5CB4F-29C8-49FC-991B-B8A285833EC3}" srcId="{CB36066A-050F-4B1F-B6D3-E16D10081BD6}" destId="{1C07BD13-457E-4FD7-8787-A787F972B830}" srcOrd="11" destOrd="0" parTransId="{8BE14A6D-D149-4161-B9A0-F291E0FDAD90}" sibTransId="{92867974-0AEC-4F9E-97DB-6F76D6CA6A34}"/>
    <dgm:cxn modelId="{8C88CB70-6DE1-48B6-8F88-66E94CBC10D7}" srcId="{CB36066A-050F-4B1F-B6D3-E16D10081BD6}" destId="{60468C74-CC68-4015-96DE-03FC84D2289C}" srcOrd="13" destOrd="0" parTransId="{4031FDFF-60B0-42B1-9772-997005E5C27F}" sibTransId="{20B4E801-ADE0-4094-B88A-E51ADD822C1E}"/>
    <dgm:cxn modelId="{BEFB9452-7BC2-4F29-9AD9-5B85E0E95570}" type="presOf" srcId="{F2D5CCB4-9562-4643-85CC-2D092393913C}" destId="{5C4B6D4D-1993-477F-AE81-ED8096EE611A}" srcOrd="0" destOrd="0" presId="urn:microsoft.com/office/officeart/2005/8/layout/default#1"/>
    <dgm:cxn modelId="{F368D653-0900-4B11-883B-A618A6791A73}" srcId="{CB36066A-050F-4B1F-B6D3-E16D10081BD6}" destId="{79E6DEF1-9AD9-4F23-8E6A-62ABEBD6AFCD}" srcOrd="3" destOrd="0" parTransId="{562D3115-A194-4F61-9D49-E69C58266940}" sibTransId="{8E5B91A8-517A-47E1-B955-EACE2EEE23BA}"/>
    <dgm:cxn modelId="{01262556-1EEA-4CEF-85B0-D26A254F855E}" srcId="{CB36066A-050F-4B1F-B6D3-E16D10081BD6}" destId="{E01C6180-356D-4DF2-83CD-81DDC2D9D7F3}" srcOrd="12" destOrd="0" parTransId="{CD549F66-334C-45DA-A08F-5A802F881E81}" sibTransId="{8097FC73-2BA9-41BB-9433-D45B1DF67DE5}"/>
    <dgm:cxn modelId="{AB74FD79-D14B-4D74-B0FD-25632FC8C087}" type="presOf" srcId="{9C82ACEB-ECAC-4AC5-A324-BBFBE60C1311}" destId="{10DFD559-413E-4377-BF42-3787037BAF00}" srcOrd="0" destOrd="0" presId="urn:microsoft.com/office/officeart/2005/8/layout/default#1"/>
    <dgm:cxn modelId="{B796127B-CCB0-483D-84ED-958613D9D33A}" srcId="{CB36066A-050F-4B1F-B6D3-E16D10081BD6}" destId="{9CD9A8C9-0FB7-4E10-A474-874437ECDA17}" srcOrd="4" destOrd="0" parTransId="{FF42708E-A091-4019-9A99-B290E1871405}" sibTransId="{F89BA7D5-EEA8-4832-83F5-D334F804FD12}"/>
    <dgm:cxn modelId="{91E0808F-904C-44D4-BBED-3C6F5A7C5B09}" srcId="{CB36066A-050F-4B1F-B6D3-E16D10081BD6}" destId="{DB05FB01-7E55-4B50-B03E-324F722A6596}" srcOrd="10" destOrd="0" parTransId="{194866D2-62B3-40D9-959E-62797649968B}" sibTransId="{0A7B6F48-DCAB-4A4C-901D-09604DB4079F}"/>
    <dgm:cxn modelId="{7A7C5F95-2CBA-4698-BD10-044648DFCD8C}" srcId="{CB36066A-050F-4B1F-B6D3-E16D10081BD6}" destId="{F2D5CCB4-9562-4643-85CC-2D092393913C}" srcOrd="7" destOrd="0" parTransId="{F829E211-C273-400E-A2EA-F4009D6631A5}" sibTransId="{EA1F204E-9991-4BCB-BA88-A40E2A261B78}"/>
    <dgm:cxn modelId="{768928A5-D934-4ACA-BF91-68D619FA8D87}" srcId="{CB36066A-050F-4B1F-B6D3-E16D10081BD6}" destId="{E8FFBEB7-9696-4624-A965-12EE4E323FD7}" srcOrd="1" destOrd="0" parTransId="{E0786500-F479-4A93-95A1-8E6D2C7728B2}" sibTransId="{C11E7A8F-0380-4DDF-AE0E-B6EC78C09BBF}"/>
    <dgm:cxn modelId="{B71F5EA7-2B94-4698-BA93-39B9BBFD574D}" srcId="{CB36066A-050F-4B1F-B6D3-E16D10081BD6}" destId="{1F9032EC-8EF6-4F1D-BC02-1F385C4CCF9D}" srcOrd="0" destOrd="0" parTransId="{F4D55F34-EB9F-46EC-9845-7E1C0D1EA569}" sibTransId="{4E765FC3-CF70-49E9-9542-DEACE28AAF0D}"/>
    <dgm:cxn modelId="{C3C817A8-4AC2-456E-A654-6D85D6A570BF}" type="presOf" srcId="{E01C6180-356D-4DF2-83CD-81DDC2D9D7F3}" destId="{0C67BC38-275D-4D9B-B968-7FDA1A21904F}" srcOrd="0" destOrd="0" presId="urn:microsoft.com/office/officeart/2005/8/layout/default#1"/>
    <dgm:cxn modelId="{A389C0B2-28F8-4FC1-81B4-DD42253F51BF}" srcId="{CB36066A-050F-4B1F-B6D3-E16D10081BD6}" destId="{709B69ED-BA37-4A8E-9A01-1C1AE0B0F514}" srcOrd="6" destOrd="0" parTransId="{DE831CF7-0714-4755-B341-8BB7C12A482C}" sibTransId="{7D5806F5-2F8B-4232-933D-416EB9A233AC}"/>
    <dgm:cxn modelId="{571FCDC4-9AC1-40F2-AA82-B98107C8F586}" type="presOf" srcId="{9CD9A8C9-0FB7-4E10-A474-874437ECDA17}" destId="{28CE0989-C615-4E3D-8C3F-BEA3E9A94E20}" srcOrd="0" destOrd="0" presId="urn:microsoft.com/office/officeart/2005/8/layout/default#1"/>
    <dgm:cxn modelId="{14D007C5-E44A-4A36-B01C-C593227E6F28}" type="presOf" srcId="{DB05FB01-7E55-4B50-B03E-324F722A6596}" destId="{2DACDB2A-A064-4827-8450-4B3093BB6261}" srcOrd="0" destOrd="0" presId="urn:microsoft.com/office/officeart/2005/8/layout/default#1"/>
    <dgm:cxn modelId="{9C4058C7-DD5A-456C-9CC6-21D4AF362A22}" srcId="{CB36066A-050F-4B1F-B6D3-E16D10081BD6}" destId="{8E42AFC5-E38B-46C9-96CE-FAA6A40B05C2}" srcOrd="14" destOrd="0" parTransId="{F3C5DE29-0DD9-436B-A56D-4167BC4275AE}" sibTransId="{9E9A1A12-10E5-41DD-BC0D-21A183FDE937}"/>
    <dgm:cxn modelId="{C79102D4-FE64-469B-8B5E-7BB40EF0CF0C}" srcId="{CB36066A-050F-4B1F-B6D3-E16D10081BD6}" destId="{A94FBB14-47AF-4EC3-A2D7-4E15D23220BF}" srcOrd="2" destOrd="0" parTransId="{19CDCDB3-DE8E-4294-BD29-5E4AB0F9D05D}" sibTransId="{7A92D494-BB41-4E74-9564-D362B2FB9755}"/>
    <dgm:cxn modelId="{6BF4AFE0-85AF-4F59-A9CF-00FAD84D82A8}" type="presOf" srcId="{1F9032EC-8EF6-4F1D-BC02-1F385C4CCF9D}" destId="{088E1006-A77C-45EA-B550-9DC06A37C138}" srcOrd="0" destOrd="0" presId="urn:microsoft.com/office/officeart/2005/8/layout/default#1"/>
    <dgm:cxn modelId="{A2C0CCE0-8D4B-4BD1-9984-635ADE6F34A3}" type="presOf" srcId="{79E6DEF1-9AD9-4F23-8E6A-62ABEBD6AFCD}" destId="{3797CFE6-6493-4AE5-929C-7E91BDCFB930}" srcOrd="0" destOrd="0" presId="urn:microsoft.com/office/officeart/2005/8/layout/default#1"/>
    <dgm:cxn modelId="{30DCEBDD-1C6A-4F2B-8262-78F1BABA61BC}" type="presParOf" srcId="{68BA408F-A80E-40B0-A6A8-C8B80C4FCE7C}" destId="{088E1006-A77C-45EA-B550-9DC06A37C138}" srcOrd="0" destOrd="0" presId="urn:microsoft.com/office/officeart/2005/8/layout/default#1"/>
    <dgm:cxn modelId="{2C185D73-59F1-41CE-94B0-D76AAA93C844}" type="presParOf" srcId="{68BA408F-A80E-40B0-A6A8-C8B80C4FCE7C}" destId="{45E4B41B-7BA1-4621-A2B5-A33C2C559C91}" srcOrd="1" destOrd="0" presId="urn:microsoft.com/office/officeart/2005/8/layout/default#1"/>
    <dgm:cxn modelId="{155A3D29-0261-4C23-8F97-4D9545AEC37F}" type="presParOf" srcId="{68BA408F-A80E-40B0-A6A8-C8B80C4FCE7C}" destId="{C3B3E383-7E4F-4D9D-A713-3CBC40A08CD2}" srcOrd="2" destOrd="0" presId="urn:microsoft.com/office/officeart/2005/8/layout/default#1"/>
    <dgm:cxn modelId="{CD77031E-66AA-45E2-8C01-E713E5C3CFFD}" type="presParOf" srcId="{68BA408F-A80E-40B0-A6A8-C8B80C4FCE7C}" destId="{AFCE5883-AA33-405C-953E-07A816B682ED}" srcOrd="3" destOrd="0" presId="urn:microsoft.com/office/officeart/2005/8/layout/default#1"/>
    <dgm:cxn modelId="{046F80A5-1FE2-4622-A6AF-334B4CB62370}" type="presParOf" srcId="{68BA408F-A80E-40B0-A6A8-C8B80C4FCE7C}" destId="{D289F4D9-6470-4910-9377-0C2B8CE92AF4}" srcOrd="4" destOrd="0" presId="urn:microsoft.com/office/officeart/2005/8/layout/default#1"/>
    <dgm:cxn modelId="{BC3E9842-7BC9-4688-B893-EAB0CDB92916}" type="presParOf" srcId="{68BA408F-A80E-40B0-A6A8-C8B80C4FCE7C}" destId="{6E4F5D51-14B9-4F08-8F34-FFF88BA0230E}" srcOrd="5" destOrd="0" presId="urn:microsoft.com/office/officeart/2005/8/layout/default#1"/>
    <dgm:cxn modelId="{DB92E36D-1BDB-4656-AC9D-898669462DFF}" type="presParOf" srcId="{68BA408F-A80E-40B0-A6A8-C8B80C4FCE7C}" destId="{3797CFE6-6493-4AE5-929C-7E91BDCFB930}" srcOrd="6" destOrd="0" presId="urn:microsoft.com/office/officeart/2005/8/layout/default#1"/>
    <dgm:cxn modelId="{2E7B816A-8FD9-43A1-982D-7CE6ECEC8C55}" type="presParOf" srcId="{68BA408F-A80E-40B0-A6A8-C8B80C4FCE7C}" destId="{3509F1FD-01E7-4720-A98B-7B1EECC24F00}" srcOrd="7" destOrd="0" presId="urn:microsoft.com/office/officeart/2005/8/layout/default#1"/>
    <dgm:cxn modelId="{16F75CB0-A6D5-4F7D-8883-92AFD2C212D6}" type="presParOf" srcId="{68BA408F-A80E-40B0-A6A8-C8B80C4FCE7C}" destId="{28CE0989-C615-4E3D-8C3F-BEA3E9A94E20}" srcOrd="8" destOrd="0" presId="urn:microsoft.com/office/officeart/2005/8/layout/default#1"/>
    <dgm:cxn modelId="{6204F7DB-BD44-4794-BA87-01B4DEB80B6E}" type="presParOf" srcId="{68BA408F-A80E-40B0-A6A8-C8B80C4FCE7C}" destId="{42120EA2-99C6-4745-8D10-3745C008EC6F}" srcOrd="9" destOrd="0" presId="urn:microsoft.com/office/officeart/2005/8/layout/default#1"/>
    <dgm:cxn modelId="{1E904DBB-DC6D-477A-8035-48E93B9E96A8}" type="presParOf" srcId="{68BA408F-A80E-40B0-A6A8-C8B80C4FCE7C}" destId="{54702E52-5957-4CF3-BF3B-A1A61236CA8C}" srcOrd="10" destOrd="0" presId="urn:microsoft.com/office/officeart/2005/8/layout/default#1"/>
    <dgm:cxn modelId="{5554B7E9-2CDF-4DA2-805A-A20AE9607765}" type="presParOf" srcId="{68BA408F-A80E-40B0-A6A8-C8B80C4FCE7C}" destId="{1574BA3E-0078-4FFA-90A2-67BF6BDAF8A3}" srcOrd="11" destOrd="0" presId="urn:microsoft.com/office/officeart/2005/8/layout/default#1"/>
    <dgm:cxn modelId="{E5DB0CF3-F69B-4F9F-B2EA-6B4139E9DA43}" type="presParOf" srcId="{68BA408F-A80E-40B0-A6A8-C8B80C4FCE7C}" destId="{A40776FA-5DF5-43CD-B652-755A3FED751B}" srcOrd="12" destOrd="0" presId="urn:microsoft.com/office/officeart/2005/8/layout/default#1"/>
    <dgm:cxn modelId="{AB6774D4-8DA3-495E-8E69-4156C7CEC1A6}" type="presParOf" srcId="{68BA408F-A80E-40B0-A6A8-C8B80C4FCE7C}" destId="{D460AF56-33CA-4485-88F4-0A6ED7593703}" srcOrd="13" destOrd="0" presId="urn:microsoft.com/office/officeart/2005/8/layout/default#1"/>
    <dgm:cxn modelId="{B21BEE2A-75D6-4C2C-AFF8-83DFB28B34D3}" type="presParOf" srcId="{68BA408F-A80E-40B0-A6A8-C8B80C4FCE7C}" destId="{5C4B6D4D-1993-477F-AE81-ED8096EE611A}" srcOrd="14" destOrd="0" presId="urn:microsoft.com/office/officeart/2005/8/layout/default#1"/>
    <dgm:cxn modelId="{ABE81DD1-2611-466C-932D-B8E539E3DA51}" type="presParOf" srcId="{68BA408F-A80E-40B0-A6A8-C8B80C4FCE7C}" destId="{C392C627-D967-4BC0-BE2C-2B6406AA1E90}" srcOrd="15" destOrd="0" presId="urn:microsoft.com/office/officeart/2005/8/layout/default#1"/>
    <dgm:cxn modelId="{AE3F5598-56A0-48B8-A440-0360C0C06E62}" type="presParOf" srcId="{68BA408F-A80E-40B0-A6A8-C8B80C4FCE7C}" destId="{ADB43199-B89C-4710-A5FE-FC824D569106}" srcOrd="16" destOrd="0" presId="urn:microsoft.com/office/officeart/2005/8/layout/default#1"/>
    <dgm:cxn modelId="{684B085E-166F-408D-8744-16FD3C00813F}" type="presParOf" srcId="{68BA408F-A80E-40B0-A6A8-C8B80C4FCE7C}" destId="{17DCB222-C6B1-4A39-9D7B-EE20D7FDCABD}" srcOrd="17" destOrd="0" presId="urn:microsoft.com/office/officeart/2005/8/layout/default#1"/>
    <dgm:cxn modelId="{3334AFCF-BA68-46C8-B1CF-1EB8AD6F130F}" type="presParOf" srcId="{68BA408F-A80E-40B0-A6A8-C8B80C4FCE7C}" destId="{10DFD559-413E-4377-BF42-3787037BAF00}" srcOrd="18" destOrd="0" presId="urn:microsoft.com/office/officeart/2005/8/layout/default#1"/>
    <dgm:cxn modelId="{FB21FCB0-2A6E-485A-9901-3F15BD0CCC7B}" type="presParOf" srcId="{68BA408F-A80E-40B0-A6A8-C8B80C4FCE7C}" destId="{1854AD0A-E6AE-4926-98BC-292E04782059}" srcOrd="19" destOrd="0" presId="urn:microsoft.com/office/officeart/2005/8/layout/default#1"/>
    <dgm:cxn modelId="{CBFDF0E8-331B-4E88-A672-A240609623A3}" type="presParOf" srcId="{68BA408F-A80E-40B0-A6A8-C8B80C4FCE7C}" destId="{2DACDB2A-A064-4827-8450-4B3093BB6261}" srcOrd="20" destOrd="0" presId="urn:microsoft.com/office/officeart/2005/8/layout/default#1"/>
    <dgm:cxn modelId="{86A193CF-962F-4A37-8B9A-93DEAF6EDD6A}" type="presParOf" srcId="{68BA408F-A80E-40B0-A6A8-C8B80C4FCE7C}" destId="{2C0FC0A8-D4F9-425D-AC19-8127FDE211B3}" srcOrd="21" destOrd="0" presId="urn:microsoft.com/office/officeart/2005/8/layout/default#1"/>
    <dgm:cxn modelId="{95ED7A3E-28C6-4D35-ABB1-FF9CD2647EDE}" type="presParOf" srcId="{68BA408F-A80E-40B0-A6A8-C8B80C4FCE7C}" destId="{6548FECC-C0D6-48DA-BF1F-85EE48A462C9}" srcOrd="22" destOrd="0" presId="urn:microsoft.com/office/officeart/2005/8/layout/default#1"/>
    <dgm:cxn modelId="{F4B452E6-4A12-4400-A13D-66B9EEEB55E7}" type="presParOf" srcId="{68BA408F-A80E-40B0-A6A8-C8B80C4FCE7C}" destId="{071C69D7-41A1-4C64-B8D7-A37374F40174}" srcOrd="23" destOrd="0" presId="urn:microsoft.com/office/officeart/2005/8/layout/default#1"/>
    <dgm:cxn modelId="{E9D47291-7498-43C6-8E8E-6139A2883C52}" type="presParOf" srcId="{68BA408F-A80E-40B0-A6A8-C8B80C4FCE7C}" destId="{0C67BC38-275D-4D9B-B968-7FDA1A21904F}" srcOrd="24" destOrd="0" presId="urn:microsoft.com/office/officeart/2005/8/layout/default#1"/>
    <dgm:cxn modelId="{71E8665C-FC71-4F6E-AFC7-60364B25E030}" type="presParOf" srcId="{68BA408F-A80E-40B0-A6A8-C8B80C4FCE7C}" destId="{EA7293A5-0C69-4421-83EC-F2A6642E4E8C}" srcOrd="25" destOrd="0" presId="urn:microsoft.com/office/officeart/2005/8/layout/default#1"/>
    <dgm:cxn modelId="{D07ADDB0-C53F-41FE-A14C-07039AE3DFEF}" type="presParOf" srcId="{68BA408F-A80E-40B0-A6A8-C8B80C4FCE7C}" destId="{0B8D5D94-3401-44F9-A1A5-E7CF20C59231}" srcOrd="26" destOrd="0" presId="urn:microsoft.com/office/officeart/2005/8/layout/default#1"/>
    <dgm:cxn modelId="{23D7F8FE-CA25-4CBF-B6F2-53AB99FB0A7E}" type="presParOf" srcId="{68BA408F-A80E-40B0-A6A8-C8B80C4FCE7C}" destId="{5B47277F-6038-4933-AFD7-AF1E65206581}" srcOrd="27" destOrd="0" presId="urn:microsoft.com/office/officeart/2005/8/layout/default#1"/>
    <dgm:cxn modelId="{E114C70E-28FA-443B-8A16-A3F69FBECFBA}" type="presParOf" srcId="{68BA408F-A80E-40B0-A6A8-C8B80C4FCE7C}" destId="{16C7F9BE-9E4C-4500-BFD8-46E299DD96C9}" srcOrd="28" destOrd="0" presId="urn:microsoft.com/office/officeart/2005/8/layout/default#1"/>
    <dgm:cxn modelId="{E4CF32C9-829A-46C3-B28D-21C7C3C4EC18}" type="presParOf" srcId="{68BA408F-A80E-40B0-A6A8-C8B80C4FCE7C}" destId="{9CBF0210-7DBD-4271-8B51-D4796651BF8C}" srcOrd="29" destOrd="0" presId="urn:microsoft.com/office/officeart/2005/8/layout/default#1"/>
    <dgm:cxn modelId="{A60FB2A3-086E-4B66-B2F6-E4E8FB853331}" type="presParOf" srcId="{68BA408F-A80E-40B0-A6A8-C8B80C4FCE7C}" destId="{AB5131F1-72D6-4E5E-8181-640D06C7265D}" srcOrd="30" destOrd="0" presId="urn:microsoft.com/office/officeart/2005/8/layout/defaul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B2CA37-5511-4B49-AFFA-C2DF75B47EAE}">
      <dsp:nvSpPr>
        <dsp:cNvPr id="0" name=""/>
        <dsp:cNvSpPr/>
      </dsp:nvSpPr>
      <dsp:spPr>
        <a:xfrm>
          <a:off x="0" y="0"/>
          <a:ext cx="2934890" cy="40640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Don’t say</a:t>
          </a:r>
        </a:p>
      </dsp:txBody>
      <dsp:txXfrm>
        <a:off x="0" y="0"/>
        <a:ext cx="2934890" cy="1219200"/>
      </dsp:txXfrm>
    </dsp:sp>
    <dsp:sp modelId="{7B512B48-56D2-4CA2-B269-D4A0E01C381C}">
      <dsp:nvSpPr>
        <dsp:cNvPr id="0" name=""/>
        <dsp:cNvSpPr/>
      </dsp:nvSpPr>
      <dsp:spPr>
        <a:xfrm>
          <a:off x="296540" y="1219299"/>
          <a:ext cx="2347912" cy="592038"/>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Nasty</a:t>
          </a:r>
        </a:p>
      </dsp:txBody>
      <dsp:txXfrm>
        <a:off x="313880" y="1236639"/>
        <a:ext cx="2313232" cy="557358"/>
      </dsp:txXfrm>
    </dsp:sp>
    <dsp:sp modelId="{1BDED568-E3D4-489A-A6AA-816AE4FEED14}">
      <dsp:nvSpPr>
        <dsp:cNvPr id="0" name=""/>
        <dsp:cNvSpPr/>
      </dsp:nvSpPr>
      <dsp:spPr>
        <a:xfrm>
          <a:off x="296540" y="1902420"/>
          <a:ext cx="2347912" cy="592038"/>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Disgusting</a:t>
          </a:r>
        </a:p>
      </dsp:txBody>
      <dsp:txXfrm>
        <a:off x="313880" y="1919760"/>
        <a:ext cx="2313232" cy="557358"/>
      </dsp:txXfrm>
    </dsp:sp>
    <dsp:sp modelId="{171F5B0D-9FD4-4583-96AF-AE8A8CA5C6BD}">
      <dsp:nvSpPr>
        <dsp:cNvPr id="0" name=""/>
        <dsp:cNvSpPr/>
      </dsp:nvSpPr>
      <dsp:spPr>
        <a:xfrm>
          <a:off x="296540" y="2585541"/>
          <a:ext cx="2347912" cy="592038"/>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Gross</a:t>
          </a:r>
        </a:p>
      </dsp:txBody>
      <dsp:txXfrm>
        <a:off x="313880" y="2602881"/>
        <a:ext cx="2313232" cy="557358"/>
      </dsp:txXfrm>
    </dsp:sp>
    <dsp:sp modelId="{83CA1EF6-B878-4C3E-BA3B-BB8A3EDFE5EC}">
      <dsp:nvSpPr>
        <dsp:cNvPr id="0" name=""/>
        <dsp:cNvSpPr/>
      </dsp:nvSpPr>
      <dsp:spPr>
        <a:xfrm>
          <a:off x="296540" y="3268662"/>
          <a:ext cx="2347912" cy="592038"/>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err="1"/>
            <a:t>Ewwwww</a:t>
          </a:r>
          <a:endParaRPr lang="en-US" sz="1700" kern="1200" dirty="0"/>
        </a:p>
      </dsp:txBody>
      <dsp:txXfrm>
        <a:off x="313880" y="3286002"/>
        <a:ext cx="2313232" cy="557358"/>
      </dsp:txXfrm>
    </dsp:sp>
    <dsp:sp modelId="{C497B255-DB41-4828-924F-4AB244F49543}">
      <dsp:nvSpPr>
        <dsp:cNvPr id="0" name=""/>
        <dsp:cNvSpPr/>
      </dsp:nvSpPr>
      <dsp:spPr>
        <a:xfrm>
          <a:off x="3158058" y="0"/>
          <a:ext cx="2934890" cy="40640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Do say</a:t>
          </a:r>
        </a:p>
      </dsp:txBody>
      <dsp:txXfrm>
        <a:off x="3158058" y="0"/>
        <a:ext cx="2934890" cy="1219200"/>
      </dsp:txXfrm>
    </dsp:sp>
    <dsp:sp modelId="{A14BEDCD-B0E6-4019-A0A3-7377D67DE9A4}">
      <dsp:nvSpPr>
        <dsp:cNvPr id="0" name=""/>
        <dsp:cNvSpPr/>
      </dsp:nvSpPr>
      <dsp:spPr>
        <a:xfrm>
          <a:off x="3429007" y="1219299"/>
          <a:ext cx="2347912" cy="592038"/>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That’s new</a:t>
          </a:r>
        </a:p>
      </dsp:txBody>
      <dsp:txXfrm>
        <a:off x="3446347" y="1236639"/>
        <a:ext cx="2313232" cy="557358"/>
      </dsp:txXfrm>
    </dsp:sp>
    <dsp:sp modelId="{C47B9C10-9136-465D-A71F-789A63F40B8D}">
      <dsp:nvSpPr>
        <dsp:cNvPr id="0" name=""/>
        <dsp:cNvSpPr/>
      </dsp:nvSpPr>
      <dsp:spPr>
        <a:xfrm>
          <a:off x="3451547" y="1902420"/>
          <a:ext cx="2347912" cy="592038"/>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That’s different</a:t>
          </a:r>
        </a:p>
      </dsp:txBody>
      <dsp:txXfrm>
        <a:off x="3468887" y="1919760"/>
        <a:ext cx="2313232" cy="557358"/>
      </dsp:txXfrm>
    </dsp:sp>
    <dsp:sp modelId="{FBEC9249-F134-4E6A-90D7-D91DBCF1FA01}">
      <dsp:nvSpPr>
        <dsp:cNvPr id="0" name=""/>
        <dsp:cNvSpPr/>
      </dsp:nvSpPr>
      <dsp:spPr>
        <a:xfrm>
          <a:off x="3451547" y="2585541"/>
          <a:ext cx="2347912" cy="592038"/>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I’ve never tasted that before</a:t>
          </a:r>
        </a:p>
      </dsp:txBody>
      <dsp:txXfrm>
        <a:off x="3468887" y="2602881"/>
        <a:ext cx="2313232" cy="557358"/>
      </dsp:txXfrm>
    </dsp:sp>
    <dsp:sp modelId="{840A55AD-BB2A-42CE-8FB2-787896B4760D}">
      <dsp:nvSpPr>
        <dsp:cNvPr id="0" name=""/>
        <dsp:cNvSpPr/>
      </dsp:nvSpPr>
      <dsp:spPr>
        <a:xfrm>
          <a:off x="3451547" y="3268662"/>
          <a:ext cx="2347912" cy="592038"/>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It’s not to my taste but I’m glad I tried it!</a:t>
          </a:r>
        </a:p>
      </dsp:txBody>
      <dsp:txXfrm>
        <a:off x="3468887" y="3286002"/>
        <a:ext cx="2313232" cy="5573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8E1006-A77C-45EA-B550-9DC06A37C138}">
      <dsp:nvSpPr>
        <dsp:cNvPr id="0" name=""/>
        <dsp:cNvSpPr/>
      </dsp:nvSpPr>
      <dsp:spPr>
        <a:xfrm>
          <a:off x="2366" y="18320"/>
          <a:ext cx="1877317" cy="1126390"/>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Salty</a:t>
          </a:r>
        </a:p>
      </dsp:txBody>
      <dsp:txXfrm>
        <a:off x="2366" y="18320"/>
        <a:ext cx="1877317" cy="1126390"/>
      </dsp:txXfrm>
    </dsp:sp>
    <dsp:sp modelId="{C3B3E383-7E4F-4D9D-A713-3CBC40A08CD2}">
      <dsp:nvSpPr>
        <dsp:cNvPr id="0" name=""/>
        <dsp:cNvSpPr/>
      </dsp:nvSpPr>
      <dsp:spPr>
        <a:xfrm>
          <a:off x="2067416" y="18320"/>
          <a:ext cx="1877317" cy="1126390"/>
        </a:xfrm>
        <a:prstGeom prst="rect">
          <a:avLst/>
        </a:prstGeom>
        <a:solidFill>
          <a:schemeClr val="accent5">
            <a:hueOff val="725001"/>
            <a:satOff val="-4232"/>
            <a:lumOff val="-34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Sweet</a:t>
          </a:r>
        </a:p>
      </dsp:txBody>
      <dsp:txXfrm>
        <a:off x="2067416" y="18320"/>
        <a:ext cx="1877317" cy="1126390"/>
      </dsp:txXfrm>
    </dsp:sp>
    <dsp:sp modelId="{D289F4D9-6470-4910-9377-0C2B8CE92AF4}">
      <dsp:nvSpPr>
        <dsp:cNvPr id="0" name=""/>
        <dsp:cNvSpPr/>
      </dsp:nvSpPr>
      <dsp:spPr>
        <a:xfrm>
          <a:off x="4132465" y="18320"/>
          <a:ext cx="1877317" cy="1126390"/>
        </a:xfrm>
        <a:prstGeom prst="rect">
          <a:avLst/>
        </a:prstGeom>
        <a:solidFill>
          <a:schemeClr val="accent5">
            <a:hueOff val="1450001"/>
            <a:satOff val="-8465"/>
            <a:lumOff val="-68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Savory	</a:t>
          </a:r>
        </a:p>
      </dsp:txBody>
      <dsp:txXfrm>
        <a:off x="4132465" y="18320"/>
        <a:ext cx="1877317" cy="1126390"/>
      </dsp:txXfrm>
    </dsp:sp>
    <dsp:sp modelId="{3797CFE6-6493-4AE5-929C-7E91BDCFB930}">
      <dsp:nvSpPr>
        <dsp:cNvPr id="0" name=""/>
        <dsp:cNvSpPr/>
      </dsp:nvSpPr>
      <dsp:spPr>
        <a:xfrm>
          <a:off x="6197515" y="18320"/>
          <a:ext cx="1877317" cy="1126390"/>
        </a:xfrm>
        <a:prstGeom prst="rect">
          <a:avLst/>
        </a:prstGeom>
        <a:solidFill>
          <a:schemeClr val="accent5">
            <a:hueOff val="2175002"/>
            <a:satOff val="-12697"/>
            <a:lumOff val="-101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Crunchy</a:t>
          </a:r>
        </a:p>
      </dsp:txBody>
      <dsp:txXfrm>
        <a:off x="6197515" y="18320"/>
        <a:ext cx="1877317" cy="1126390"/>
      </dsp:txXfrm>
    </dsp:sp>
    <dsp:sp modelId="{28CE0989-C615-4E3D-8C3F-BEA3E9A94E20}">
      <dsp:nvSpPr>
        <dsp:cNvPr id="0" name=""/>
        <dsp:cNvSpPr/>
      </dsp:nvSpPr>
      <dsp:spPr>
        <a:xfrm>
          <a:off x="2366" y="1332443"/>
          <a:ext cx="1877317" cy="1126390"/>
        </a:xfrm>
        <a:prstGeom prst="rect">
          <a:avLst/>
        </a:prstGeom>
        <a:solidFill>
          <a:schemeClr val="accent5">
            <a:hueOff val="2900002"/>
            <a:satOff val="-16929"/>
            <a:lumOff val="-135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Soft</a:t>
          </a:r>
        </a:p>
      </dsp:txBody>
      <dsp:txXfrm>
        <a:off x="2366" y="1332443"/>
        <a:ext cx="1877317" cy="1126390"/>
      </dsp:txXfrm>
    </dsp:sp>
    <dsp:sp modelId="{54702E52-5957-4CF3-BF3B-A1A61236CA8C}">
      <dsp:nvSpPr>
        <dsp:cNvPr id="0" name=""/>
        <dsp:cNvSpPr/>
      </dsp:nvSpPr>
      <dsp:spPr>
        <a:xfrm>
          <a:off x="2067416" y="1332443"/>
          <a:ext cx="1877317" cy="1126390"/>
        </a:xfrm>
        <a:prstGeom prst="rect">
          <a:avLst/>
        </a:prstGeom>
        <a:solidFill>
          <a:schemeClr val="accent5">
            <a:hueOff val="3625003"/>
            <a:satOff val="-21162"/>
            <a:lumOff val="-16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Chewy</a:t>
          </a:r>
        </a:p>
      </dsp:txBody>
      <dsp:txXfrm>
        <a:off x="2067416" y="1332443"/>
        <a:ext cx="1877317" cy="1126390"/>
      </dsp:txXfrm>
    </dsp:sp>
    <dsp:sp modelId="{A40776FA-5DF5-43CD-B652-755A3FED751B}">
      <dsp:nvSpPr>
        <dsp:cNvPr id="0" name=""/>
        <dsp:cNvSpPr/>
      </dsp:nvSpPr>
      <dsp:spPr>
        <a:xfrm>
          <a:off x="4132465" y="1332443"/>
          <a:ext cx="1877317" cy="1126390"/>
        </a:xfrm>
        <a:prstGeom prst="rect">
          <a:avLst/>
        </a:prstGeom>
        <a:solidFill>
          <a:schemeClr val="accent5">
            <a:hueOff val="4350003"/>
            <a:satOff val="-25394"/>
            <a:lumOff val="-203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Dry</a:t>
          </a:r>
        </a:p>
      </dsp:txBody>
      <dsp:txXfrm>
        <a:off x="4132465" y="1332443"/>
        <a:ext cx="1877317" cy="1126390"/>
      </dsp:txXfrm>
    </dsp:sp>
    <dsp:sp modelId="{5C4B6D4D-1993-477F-AE81-ED8096EE611A}">
      <dsp:nvSpPr>
        <dsp:cNvPr id="0" name=""/>
        <dsp:cNvSpPr/>
      </dsp:nvSpPr>
      <dsp:spPr>
        <a:xfrm>
          <a:off x="6197515" y="1332443"/>
          <a:ext cx="1877317" cy="1126390"/>
        </a:xfrm>
        <a:prstGeom prst="rect">
          <a:avLst/>
        </a:prstGeom>
        <a:solidFill>
          <a:schemeClr val="accent5">
            <a:hueOff val="5075004"/>
            <a:satOff val="-29626"/>
            <a:lumOff val="-237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Moist</a:t>
          </a:r>
        </a:p>
      </dsp:txBody>
      <dsp:txXfrm>
        <a:off x="6197515" y="1332443"/>
        <a:ext cx="1877317" cy="1126390"/>
      </dsp:txXfrm>
    </dsp:sp>
    <dsp:sp modelId="{ADB43199-B89C-4710-A5FE-FC824D569106}">
      <dsp:nvSpPr>
        <dsp:cNvPr id="0" name=""/>
        <dsp:cNvSpPr/>
      </dsp:nvSpPr>
      <dsp:spPr>
        <a:xfrm>
          <a:off x="2366" y="2646565"/>
          <a:ext cx="1877317" cy="1126390"/>
        </a:xfrm>
        <a:prstGeom prst="rect">
          <a:avLst/>
        </a:prstGeom>
        <a:solidFill>
          <a:schemeClr val="accent5">
            <a:hueOff val="5800005"/>
            <a:satOff val="-33859"/>
            <a:lumOff val="-271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Tangy</a:t>
          </a:r>
        </a:p>
      </dsp:txBody>
      <dsp:txXfrm>
        <a:off x="2366" y="2646565"/>
        <a:ext cx="1877317" cy="1126390"/>
      </dsp:txXfrm>
    </dsp:sp>
    <dsp:sp modelId="{10DFD559-413E-4377-BF42-3787037BAF00}">
      <dsp:nvSpPr>
        <dsp:cNvPr id="0" name=""/>
        <dsp:cNvSpPr/>
      </dsp:nvSpPr>
      <dsp:spPr>
        <a:xfrm>
          <a:off x="2067416" y="2646565"/>
          <a:ext cx="1877317" cy="1126390"/>
        </a:xfrm>
        <a:prstGeom prst="rect">
          <a:avLst/>
        </a:prstGeom>
        <a:solidFill>
          <a:schemeClr val="accent5">
            <a:hueOff val="6525005"/>
            <a:satOff val="-38091"/>
            <a:lumOff val="-305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Sour</a:t>
          </a:r>
        </a:p>
      </dsp:txBody>
      <dsp:txXfrm>
        <a:off x="2067416" y="2646565"/>
        <a:ext cx="1877317" cy="1126390"/>
      </dsp:txXfrm>
    </dsp:sp>
    <dsp:sp modelId="{2DACDB2A-A064-4827-8450-4B3093BB6261}">
      <dsp:nvSpPr>
        <dsp:cNvPr id="0" name=""/>
        <dsp:cNvSpPr/>
      </dsp:nvSpPr>
      <dsp:spPr>
        <a:xfrm>
          <a:off x="4132465" y="2646565"/>
          <a:ext cx="1877317" cy="1126390"/>
        </a:xfrm>
        <a:prstGeom prst="rect">
          <a:avLst/>
        </a:prstGeom>
        <a:solidFill>
          <a:schemeClr val="accent5">
            <a:hueOff val="7250006"/>
            <a:satOff val="-42323"/>
            <a:lumOff val="-339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Mild</a:t>
          </a:r>
        </a:p>
      </dsp:txBody>
      <dsp:txXfrm>
        <a:off x="4132465" y="2646565"/>
        <a:ext cx="1877317" cy="1126390"/>
      </dsp:txXfrm>
    </dsp:sp>
    <dsp:sp modelId="{6548FECC-C0D6-48DA-BF1F-85EE48A462C9}">
      <dsp:nvSpPr>
        <dsp:cNvPr id="0" name=""/>
        <dsp:cNvSpPr/>
      </dsp:nvSpPr>
      <dsp:spPr>
        <a:xfrm>
          <a:off x="6197515" y="2646565"/>
          <a:ext cx="1877317" cy="1126390"/>
        </a:xfrm>
        <a:prstGeom prst="rect">
          <a:avLst/>
        </a:prstGeom>
        <a:solidFill>
          <a:schemeClr val="accent5">
            <a:hueOff val="7975006"/>
            <a:satOff val="-46556"/>
            <a:lumOff val="-373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Fruity</a:t>
          </a:r>
        </a:p>
      </dsp:txBody>
      <dsp:txXfrm>
        <a:off x="6197515" y="2646565"/>
        <a:ext cx="1877317" cy="1126390"/>
      </dsp:txXfrm>
    </dsp:sp>
    <dsp:sp modelId="{0C67BC38-275D-4D9B-B968-7FDA1A21904F}">
      <dsp:nvSpPr>
        <dsp:cNvPr id="0" name=""/>
        <dsp:cNvSpPr/>
      </dsp:nvSpPr>
      <dsp:spPr>
        <a:xfrm>
          <a:off x="2366" y="3960688"/>
          <a:ext cx="1877317" cy="1126390"/>
        </a:xfrm>
        <a:prstGeom prst="rect">
          <a:avLst/>
        </a:prstGeom>
        <a:solidFill>
          <a:schemeClr val="accent5">
            <a:hueOff val="8700006"/>
            <a:satOff val="-50788"/>
            <a:lumOff val="-407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Spicy</a:t>
          </a:r>
        </a:p>
      </dsp:txBody>
      <dsp:txXfrm>
        <a:off x="2366" y="3960688"/>
        <a:ext cx="1877317" cy="1126390"/>
      </dsp:txXfrm>
    </dsp:sp>
    <dsp:sp modelId="{0B8D5D94-3401-44F9-A1A5-E7CF20C59231}">
      <dsp:nvSpPr>
        <dsp:cNvPr id="0" name=""/>
        <dsp:cNvSpPr/>
      </dsp:nvSpPr>
      <dsp:spPr>
        <a:xfrm>
          <a:off x="2067416" y="3960688"/>
          <a:ext cx="1877317" cy="1126390"/>
        </a:xfrm>
        <a:prstGeom prst="rect">
          <a:avLst/>
        </a:prstGeom>
        <a:solidFill>
          <a:schemeClr val="accent5">
            <a:hueOff val="9425007"/>
            <a:satOff val="-55020"/>
            <a:lumOff val="-441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Flavorful</a:t>
          </a:r>
        </a:p>
      </dsp:txBody>
      <dsp:txXfrm>
        <a:off x="2067416" y="3960688"/>
        <a:ext cx="1877317" cy="1126390"/>
      </dsp:txXfrm>
    </dsp:sp>
    <dsp:sp modelId="{16C7F9BE-9E4C-4500-BFD8-46E299DD96C9}">
      <dsp:nvSpPr>
        <dsp:cNvPr id="0" name=""/>
        <dsp:cNvSpPr/>
      </dsp:nvSpPr>
      <dsp:spPr>
        <a:xfrm>
          <a:off x="4132465" y="3960688"/>
          <a:ext cx="1877317" cy="1126390"/>
        </a:xfrm>
        <a:prstGeom prst="rect">
          <a:avLst/>
        </a:prstGeom>
        <a:solidFill>
          <a:schemeClr val="accent5">
            <a:hueOff val="10150008"/>
            <a:satOff val="-59253"/>
            <a:lumOff val="-475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Zesty</a:t>
          </a:r>
        </a:p>
      </dsp:txBody>
      <dsp:txXfrm>
        <a:off x="4132465" y="3960688"/>
        <a:ext cx="1877317" cy="1126390"/>
      </dsp:txXfrm>
    </dsp:sp>
    <dsp:sp modelId="{AB5131F1-72D6-4E5E-8181-640D06C7265D}">
      <dsp:nvSpPr>
        <dsp:cNvPr id="0" name=""/>
        <dsp:cNvSpPr/>
      </dsp:nvSpPr>
      <dsp:spPr>
        <a:xfrm>
          <a:off x="6197515" y="3960688"/>
          <a:ext cx="1877317" cy="1126390"/>
        </a:xfrm>
        <a:prstGeom prst="rect">
          <a:avLst/>
        </a:prstGeom>
        <a:solidFill>
          <a:schemeClr val="accent5">
            <a:hueOff val="10875008"/>
            <a:satOff val="-63485"/>
            <a:lumOff val="-509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Creamy</a:t>
          </a:r>
        </a:p>
      </dsp:txBody>
      <dsp:txXfrm>
        <a:off x="6197515" y="3960688"/>
        <a:ext cx="1877317" cy="1126390"/>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7-09T13:40:05.926"/>
    </inkml:context>
    <inkml:brush xml:id="br0">
      <inkml:brushProperty name="height" value="0.053" units="cm"/>
    </inkml:brush>
  </inkml:definitions>
  <inkml:traceGroup>
    <inkml:annotationXML>
      <emma:emma xmlns:emma="http://www.w3.org/2003/04/emma" version="1.0">
        <emma:interpretation id="{44592545-E20F-494E-B3AA-7C371693806D}" emma:medium="tactile" emma:mode="ink">
          <msink:context xmlns:msink="http://schemas.microsoft.com/ink/2010/main" type="writingRegion" rotatedBoundingBox="34080,8584 34095,8584 34095,8599 34080,8599"/>
        </emma:interpretation>
      </emma:emma>
    </inkml:annotationXML>
    <inkml:traceGroup>
      <inkml:annotationXML>
        <emma:emma xmlns:emma="http://www.w3.org/2003/04/emma" version="1.0">
          <emma:interpretation id="{4E3F0068-8210-4940-A0DF-5F55C87221C7}" emma:medium="tactile" emma:mode="ink">
            <msink:context xmlns:msink="http://schemas.microsoft.com/ink/2010/main" type="paragraph" rotatedBoundingBox="34080,8584 34095,8584 34095,8599 34080,8599" alignmentLevel="1"/>
          </emma:interpretation>
        </emma:emma>
      </inkml:annotationXML>
      <inkml:traceGroup>
        <inkml:annotationXML>
          <emma:emma xmlns:emma="http://www.w3.org/2003/04/emma" version="1.0">
            <emma:interpretation id="{58476F17-E55C-4CA9-8109-7B806F47C8FD}" emma:medium="tactile" emma:mode="ink">
              <msink:context xmlns:msink="http://schemas.microsoft.com/ink/2010/main" type="line" rotatedBoundingBox="34080,8584 34095,8584 34095,8599 34080,8599"/>
            </emma:interpretation>
          </emma:emma>
        </inkml:annotationXML>
        <inkml:traceGroup>
          <inkml:annotationXML>
            <emma:emma xmlns:emma="http://www.w3.org/2003/04/emma" version="1.0">
              <emma:interpretation id="{D0320289-1C8D-46C0-8E44-16A9DD57F6D8}" emma:medium="tactile" emma:mode="ink">
                <msink:context xmlns:msink="http://schemas.microsoft.com/ink/2010/main" type="inkWord" rotatedBoundingBox="34080,8584 34095,8584 34095,8599 34080,8599"/>
              </emma:interpretation>
              <emma:one-of disjunction-type="recognition" id="oneOf0">
                <emma:interpretation id="interp0" emma:lang="en-US" emma:confidence="0">
                  <emma:literal>.</emma:literal>
                </emma:interpretation>
                <emma:interpretation id="interp1" emma:lang="en-US" emma:confidence="0">
                  <emma:literal>v</emma:literal>
                </emma:interpretation>
                <emma:interpretation id="interp2" emma:lang="en-US" emma:confidence="0">
                  <emma:literal>}</emma:literal>
                </emma:interpretation>
                <emma:interpretation id="interp3" emma:lang="en-US" emma:confidence="0">
                  <emma:literal>w</emma:literal>
                </emma:interpretation>
                <emma:interpretation id="interp4" emma:lang="en-US" emma:confidence="0">
                  <emma:literal>3</emma:literal>
                </emma:interpretation>
              </emma:one-of>
            </emma:emma>
          </inkml:annotationXML>
          <inkml:trace contextRef="#ctx0" brushRef="#br0">1 1 32767</inkml:trace>
        </inkml:traceGroup>
      </inkml:traceGroup>
    </inkml:traceGroup>
  </inkml:traceGroup>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466D72-7B59-420D-BE43-0A8BA4FDA690}" type="datetimeFigureOut">
              <a:rPr lang="en-US" smtClean="0"/>
              <a:pPr/>
              <a:t>1/10/2019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7E142D-9F4C-4206-A1B2-C89830991992}" type="slidenum">
              <a:rPr lang="en-US" smtClean="0"/>
              <a:pPr/>
              <a:t>‹#›</a:t>
            </a:fld>
            <a:endParaRPr lang="en-US"/>
          </a:p>
        </p:txBody>
      </p:sp>
    </p:spTree>
    <p:extLst>
      <p:ext uri="{BB962C8B-B14F-4D97-AF65-F5344CB8AC3E}">
        <p14:creationId xmlns:p14="http://schemas.microsoft.com/office/powerpoint/2010/main" val="2741060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youtube.com/watch?v=l4Ot0nU19AE"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Hello boys and girls! My name is ___________ and I am your school nutritionist. I will be coming to your class about once a month to talk all about food. Raise your hand if you like food. Great – me too! Every time I come in, I want you to be a part of each lesson but it is really important that you raise your hand to be called on if you have something to say.</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Raise your hand if you have ever had nutrition classes before. I want you all to help me teach by actively answering questions and helping with explanations.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7E142D-9F4C-4206-A1B2-C89830991992}" type="slidenum">
              <a:rPr lang="en-US" smtClean="0"/>
              <a:pPr/>
              <a:t>1</a:t>
            </a:fld>
            <a:endParaRPr lang="en-US"/>
          </a:p>
        </p:txBody>
      </p:sp>
    </p:spTree>
    <p:extLst>
      <p:ext uri="{BB962C8B-B14F-4D97-AF65-F5344CB8AC3E}">
        <p14:creationId xmlns:p14="http://schemas.microsoft.com/office/powerpoint/2010/main" val="539829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Basketball </a:t>
            </a:r>
          </a:p>
          <a:p>
            <a:endParaRPr lang="en-US" b="1" dirty="0"/>
          </a:p>
          <a:p>
            <a:r>
              <a:rPr lang="en-US" b="1" dirty="0"/>
              <a:t>Pictures: </a:t>
            </a:r>
          </a:p>
          <a:p>
            <a:r>
              <a:rPr lang="en-US" dirty="0"/>
              <a:t>Basketball: </a:t>
            </a:r>
            <a:r>
              <a:rPr lang="en-US" altLang="en-US" dirty="0"/>
              <a:t>Purchased from https://www.istockphoto.com</a:t>
            </a:r>
            <a:endParaRPr lang="en-US" dirty="0"/>
          </a:p>
        </p:txBody>
      </p:sp>
      <p:sp>
        <p:nvSpPr>
          <p:cNvPr id="4" name="Slide Number Placeholder 3"/>
          <p:cNvSpPr>
            <a:spLocks noGrp="1"/>
          </p:cNvSpPr>
          <p:nvPr>
            <p:ph type="sldNum" sz="quarter" idx="10"/>
          </p:nvPr>
        </p:nvSpPr>
        <p:spPr/>
        <p:txBody>
          <a:bodyPr/>
          <a:lstStyle/>
          <a:p>
            <a:fld id="{867E142D-9F4C-4206-A1B2-C89830991992}" type="slidenum">
              <a:rPr lang="en-US" smtClean="0"/>
              <a:pPr/>
              <a:t>11</a:t>
            </a:fld>
            <a:endParaRPr lang="en-US"/>
          </a:p>
        </p:txBody>
      </p:sp>
    </p:spTree>
    <p:extLst>
      <p:ext uri="{BB962C8B-B14F-4D97-AF65-F5344CB8AC3E}">
        <p14:creationId xmlns:p14="http://schemas.microsoft.com/office/powerpoint/2010/main" val="2208466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Dance</a:t>
            </a:r>
          </a:p>
          <a:p>
            <a:endParaRPr lang="en-US" dirty="0"/>
          </a:p>
          <a:p>
            <a:r>
              <a:rPr lang="en-US" b="1" dirty="0"/>
              <a:t>Pictures:</a:t>
            </a:r>
          </a:p>
          <a:p>
            <a:r>
              <a:rPr lang="en-US" dirty="0"/>
              <a:t>Dance class: </a:t>
            </a:r>
            <a:r>
              <a:rPr lang="en-US" altLang="en-US" dirty="0"/>
              <a:t>Purchased from https://www.istockphoto.com</a:t>
            </a:r>
            <a:endParaRPr lang="en-US" dirty="0"/>
          </a:p>
        </p:txBody>
      </p:sp>
      <p:sp>
        <p:nvSpPr>
          <p:cNvPr id="4" name="Slide Number Placeholder 3"/>
          <p:cNvSpPr>
            <a:spLocks noGrp="1"/>
          </p:cNvSpPr>
          <p:nvPr>
            <p:ph type="sldNum" sz="quarter" idx="10"/>
          </p:nvPr>
        </p:nvSpPr>
        <p:spPr/>
        <p:txBody>
          <a:bodyPr/>
          <a:lstStyle/>
          <a:p>
            <a:fld id="{867E142D-9F4C-4206-A1B2-C89830991992}" type="slidenum">
              <a:rPr lang="en-US" smtClean="0"/>
              <a:pPr/>
              <a:t>12</a:t>
            </a:fld>
            <a:endParaRPr lang="en-US"/>
          </a:p>
        </p:txBody>
      </p:sp>
    </p:spTree>
    <p:extLst>
      <p:ext uri="{BB962C8B-B14F-4D97-AF65-F5344CB8AC3E}">
        <p14:creationId xmlns:p14="http://schemas.microsoft.com/office/powerpoint/2010/main" val="344599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Swimming</a:t>
            </a:r>
          </a:p>
          <a:p>
            <a:endParaRPr lang="en-US" dirty="0"/>
          </a:p>
          <a:p>
            <a:r>
              <a:rPr lang="en-US" b="1" dirty="0"/>
              <a:t>Pictures:</a:t>
            </a:r>
          </a:p>
          <a:p>
            <a:r>
              <a:rPr lang="en-US" dirty="0"/>
              <a:t>Swimming: </a:t>
            </a:r>
            <a:r>
              <a:rPr lang="en-US" altLang="en-US" dirty="0"/>
              <a:t>Purchased from https://www.istockphoto.com</a:t>
            </a:r>
            <a:endParaRPr lang="en-US" dirty="0"/>
          </a:p>
        </p:txBody>
      </p:sp>
      <p:sp>
        <p:nvSpPr>
          <p:cNvPr id="4" name="Slide Number Placeholder 3"/>
          <p:cNvSpPr>
            <a:spLocks noGrp="1"/>
          </p:cNvSpPr>
          <p:nvPr>
            <p:ph type="sldNum" sz="quarter" idx="10"/>
          </p:nvPr>
        </p:nvSpPr>
        <p:spPr/>
        <p:txBody>
          <a:bodyPr/>
          <a:lstStyle/>
          <a:p>
            <a:fld id="{867E142D-9F4C-4206-A1B2-C89830991992}" type="slidenum">
              <a:rPr lang="en-US" smtClean="0"/>
              <a:pPr/>
              <a:t>13</a:t>
            </a:fld>
            <a:endParaRPr lang="en-US"/>
          </a:p>
        </p:txBody>
      </p:sp>
    </p:spTree>
    <p:extLst>
      <p:ext uri="{BB962C8B-B14F-4D97-AF65-F5344CB8AC3E}">
        <p14:creationId xmlns:p14="http://schemas.microsoft.com/office/powerpoint/2010/main" val="3890696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Jump Rope</a:t>
            </a:r>
          </a:p>
          <a:p>
            <a:endParaRPr lang="en-US" dirty="0"/>
          </a:p>
          <a:p>
            <a:r>
              <a:rPr lang="en-US" b="1" dirty="0"/>
              <a:t>Pictures:</a:t>
            </a:r>
          </a:p>
          <a:p>
            <a:r>
              <a:rPr lang="en-US" dirty="0"/>
              <a:t>Jump rope: </a:t>
            </a:r>
            <a:r>
              <a:rPr lang="en-US" altLang="en-US" dirty="0"/>
              <a:t>Purchased from https://www.istockphoto.com</a:t>
            </a:r>
            <a:endParaRPr lang="en-US" dirty="0"/>
          </a:p>
        </p:txBody>
      </p:sp>
      <p:sp>
        <p:nvSpPr>
          <p:cNvPr id="4" name="Slide Number Placeholder 3"/>
          <p:cNvSpPr>
            <a:spLocks noGrp="1"/>
          </p:cNvSpPr>
          <p:nvPr>
            <p:ph type="sldNum" sz="quarter" idx="10"/>
          </p:nvPr>
        </p:nvSpPr>
        <p:spPr/>
        <p:txBody>
          <a:bodyPr/>
          <a:lstStyle/>
          <a:p>
            <a:fld id="{867E142D-9F4C-4206-A1B2-C89830991992}" type="slidenum">
              <a:rPr lang="en-US" smtClean="0"/>
              <a:pPr/>
              <a:t>14</a:t>
            </a:fld>
            <a:endParaRPr lang="en-US"/>
          </a:p>
        </p:txBody>
      </p:sp>
    </p:spTree>
    <p:extLst>
      <p:ext uri="{BB962C8B-B14F-4D97-AF65-F5344CB8AC3E}">
        <p14:creationId xmlns:p14="http://schemas.microsoft.com/office/powerpoint/2010/main" val="1511789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Soccer</a:t>
            </a:r>
          </a:p>
          <a:p>
            <a:endParaRPr lang="en-US" dirty="0"/>
          </a:p>
          <a:p>
            <a:r>
              <a:rPr lang="en-US" b="1" dirty="0"/>
              <a:t>Pictures: </a:t>
            </a:r>
          </a:p>
          <a:p>
            <a:r>
              <a:rPr lang="en-US" dirty="0"/>
              <a:t>Soccer: </a:t>
            </a:r>
            <a:r>
              <a:rPr lang="en-US" altLang="en-US" dirty="0"/>
              <a:t>Purchased from https://www.istockphoto.com</a:t>
            </a:r>
            <a:endParaRPr lang="en-US" dirty="0"/>
          </a:p>
        </p:txBody>
      </p:sp>
      <p:sp>
        <p:nvSpPr>
          <p:cNvPr id="4" name="Slide Number Placeholder 3"/>
          <p:cNvSpPr>
            <a:spLocks noGrp="1"/>
          </p:cNvSpPr>
          <p:nvPr>
            <p:ph type="sldNum" sz="quarter" idx="10"/>
          </p:nvPr>
        </p:nvSpPr>
        <p:spPr/>
        <p:txBody>
          <a:bodyPr/>
          <a:lstStyle/>
          <a:p>
            <a:fld id="{867E142D-9F4C-4206-A1B2-C89830991992}" type="slidenum">
              <a:rPr lang="en-US" smtClean="0"/>
              <a:pPr/>
              <a:t>15</a:t>
            </a:fld>
            <a:endParaRPr lang="en-US"/>
          </a:p>
        </p:txBody>
      </p:sp>
    </p:spTree>
    <p:extLst>
      <p:ext uri="{BB962C8B-B14F-4D97-AF65-F5344CB8AC3E}">
        <p14:creationId xmlns:p14="http://schemas.microsoft.com/office/powerpoint/2010/main" val="3838225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i="0" dirty="0"/>
              <a:t>What do you like to do for exercise?  [Can act out a few more</a:t>
            </a:r>
            <a:r>
              <a:rPr lang="en-US" altLang="en-US" i="0" baseline="0" dirty="0"/>
              <a:t> activities based on what the students enjoy doing to be active.]</a:t>
            </a:r>
          </a:p>
          <a:p>
            <a:pPr lvl="1"/>
            <a:endParaRPr lang="en-US" sz="1200" i="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we exercise and our hearts beat faster, it makes our hearts stronger. To keep our hearts strong and help build the best body we can, we should try to exercise for at least 60 minutes a day.  </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Pictures: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i="0" dirty="0"/>
              <a:t>Playing outside in a field: </a:t>
            </a:r>
            <a:r>
              <a:rPr lang="en-US" altLang="en-US" dirty="0"/>
              <a:t>Purchased from https://www.istockphoto.com</a:t>
            </a:r>
            <a:endParaRPr lang="en-US" sz="1200" kern="1200" dirty="0">
              <a:solidFill>
                <a:schemeClr val="tx1"/>
              </a:solidFill>
              <a:effectLst/>
              <a:latin typeface="+mn-lt"/>
              <a:ea typeface="+mn-ea"/>
              <a:cs typeface="+mn-cs"/>
            </a:endParaRPr>
          </a:p>
          <a:p>
            <a:endParaRPr lang="en-US" altLang="en-US" i="1" dirty="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GillSans"/>
                <a:ea typeface="ヒラギノ角ゴ ProN W3"/>
                <a:cs typeface="ヒラギノ角ゴ ProN W3"/>
                <a:sym typeface="GillSans"/>
              </a:defRPr>
            </a:lvl1pPr>
            <a:lvl2pPr marL="742950" indent="-285750" eaLnBrk="0" hangingPunct="0">
              <a:defRPr sz="4200">
                <a:solidFill>
                  <a:srgbClr val="000000"/>
                </a:solidFill>
                <a:latin typeface="GillSans"/>
                <a:ea typeface="ヒラギノ角ゴ ProN W3"/>
                <a:cs typeface="ヒラギノ角ゴ ProN W3"/>
                <a:sym typeface="GillSans"/>
              </a:defRPr>
            </a:lvl2pPr>
            <a:lvl3pPr marL="1143000" indent="-228600" eaLnBrk="0" hangingPunct="0">
              <a:defRPr sz="4200">
                <a:solidFill>
                  <a:srgbClr val="000000"/>
                </a:solidFill>
                <a:latin typeface="GillSans"/>
                <a:ea typeface="ヒラギノ角ゴ ProN W3"/>
                <a:cs typeface="ヒラギノ角ゴ ProN W3"/>
                <a:sym typeface="GillSans"/>
              </a:defRPr>
            </a:lvl3pPr>
            <a:lvl4pPr marL="1600200" indent="-228600" eaLnBrk="0" hangingPunct="0">
              <a:defRPr sz="4200">
                <a:solidFill>
                  <a:srgbClr val="000000"/>
                </a:solidFill>
                <a:latin typeface="GillSans"/>
                <a:ea typeface="ヒラギノ角ゴ ProN W3"/>
                <a:cs typeface="ヒラギノ角ゴ ProN W3"/>
                <a:sym typeface="GillSans"/>
              </a:defRPr>
            </a:lvl4pPr>
            <a:lvl5pPr marL="2057400" indent="-228600" eaLnBrk="0" hangingPunct="0">
              <a:defRPr sz="4200">
                <a:solidFill>
                  <a:srgbClr val="000000"/>
                </a:solidFill>
                <a:latin typeface="GillSans"/>
                <a:ea typeface="ヒラギノ角ゴ ProN W3"/>
                <a:cs typeface="ヒラギノ角ゴ ProN W3"/>
                <a:sym typeface="GillSans"/>
              </a:defRPr>
            </a:lvl5pPr>
            <a:lvl6pPr marL="25146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6pPr>
            <a:lvl7pPr marL="29718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7pPr>
            <a:lvl8pPr marL="34290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8pPr>
            <a:lvl9pPr marL="38862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9pPr>
          </a:lstStyle>
          <a:p>
            <a:pPr eaLnBrk="1" hangingPunct="1"/>
            <a:fld id="{F0E496B9-B252-4C72-AD57-3369ACC12E11}" type="slidenum">
              <a:rPr lang="en-US" altLang="en-US" sz="1200"/>
              <a:pPr eaLnBrk="1" hangingPunct="1"/>
              <a:t>16</a:t>
            </a:fld>
            <a:endParaRPr lang="en-US" altLang="en-US" sz="1200"/>
          </a:p>
        </p:txBody>
      </p:sp>
    </p:spTree>
    <p:extLst>
      <p:ext uri="{BB962C8B-B14F-4D97-AF65-F5344CB8AC3E}">
        <p14:creationId xmlns:p14="http://schemas.microsoft.com/office/powerpoint/2010/main" val="566412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Another healthy habit is called “mindful eating.” Being mindful is also called being aware, or being present. Mindful eating is eating slowly, and taking the time to look at, smell, feel, and taste our foods. It’s also about noticing how our bodies feel. When we talk about mindful eating, it's not about WHAT we eat, it’s about HOW we eat.</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Pictures: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Girl with raspberries: </a:t>
            </a:r>
            <a:r>
              <a:rPr lang="en-US" altLang="en-US" dirty="0"/>
              <a:t>Purchased from https://www.istockphoto.com</a:t>
            </a:r>
            <a:endParaRPr lang="en-US" dirty="0"/>
          </a:p>
        </p:txBody>
      </p:sp>
      <p:sp>
        <p:nvSpPr>
          <p:cNvPr id="4" name="Slide Number Placeholder 3"/>
          <p:cNvSpPr>
            <a:spLocks noGrp="1"/>
          </p:cNvSpPr>
          <p:nvPr>
            <p:ph type="sldNum" sz="quarter" idx="10"/>
          </p:nvPr>
        </p:nvSpPr>
        <p:spPr/>
        <p:txBody>
          <a:bodyPr/>
          <a:lstStyle/>
          <a:p>
            <a:fld id="{867E142D-9F4C-4206-A1B2-C89830991992}" type="slidenum">
              <a:rPr lang="en-US" smtClean="0"/>
              <a:pPr/>
              <a:t>17</a:t>
            </a:fld>
            <a:endParaRPr lang="en-US"/>
          </a:p>
        </p:txBody>
      </p:sp>
    </p:spTree>
    <p:extLst>
      <p:ext uri="{BB962C8B-B14F-4D97-AF65-F5344CB8AC3E}">
        <p14:creationId xmlns:p14="http://schemas.microsoft.com/office/powerpoint/2010/main" val="874950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we eat mindfully, we use all our senses to really pay attention and notice things about our food. Can someone name the five senses? Taste, touch, listen, smell, and look. When we eat mindfully, we notice how our food looks, how it feels, how it smells, how it tastes, and even how it sounds while we’re eating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Has anyone ever eaten something while distracted, and not even noticed how it tasted? That would be the opposite of mindful eating.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Mindful eating is also paying attention to our body and how it feels.  What do you think this boy’s body is telling him?  Right, that he is thirsty.  What about the girl on the right? Her body might be telling her that she is hungry. When we are mindful, we notice if our bodies are hungry or full. </a:t>
            </a:r>
            <a:r>
              <a:rPr lang="en-US" sz="1200" b="0" kern="1200" dirty="0">
                <a:solidFill>
                  <a:schemeClr val="tx1"/>
                </a:solidFill>
                <a:effectLst/>
                <a:latin typeface="+mn-lt"/>
                <a:ea typeface="+mn-ea"/>
                <a:cs typeface="+mn-cs"/>
              </a:rPr>
              <a:t>What does hunger feel like? What does fullness feel like?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Has anyone ever eaten more than your body needed? I know I have, and it doesn’t feel very good. When we eat mindfully, we help make sure that we are eating just the right amount of food for our bodies – not too much, not too little. </a:t>
            </a:r>
          </a:p>
          <a:p>
            <a:pPr marL="0" indent="0" algn="l">
              <a:buFont typeface="Arial" panose="020B0604020202020204" pitchFamily="34" charset="0"/>
              <a:buNone/>
            </a:pPr>
            <a:endParaRPr lang="en-US" sz="1200" b="1" dirty="0"/>
          </a:p>
          <a:p>
            <a:pPr marL="0" indent="0" algn="l">
              <a:buFont typeface="Arial" panose="020B0604020202020204" pitchFamily="34" charset="0"/>
              <a:buNone/>
            </a:pPr>
            <a:r>
              <a:rPr lang="en-US" sz="1200" b="1" dirty="0"/>
              <a:t>Pictures: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Five senses: </a:t>
            </a:r>
            <a:r>
              <a:rPr lang="en-US" altLang="en-US" dirty="0"/>
              <a:t>Purchased from https://www.istockphoto.com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Boy shows exhaustion: </a:t>
            </a:r>
            <a:r>
              <a:rPr lang="en-US" altLang="en-US" dirty="0"/>
              <a:t>Purchased from https://www.istockphoto.com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Pain in the abdomen: </a:t>
            </a:r>
            <a:r>
              <a:rPr lang="en-US" altLang="en-US" dirty="0"/>
              <a:t>Purchased from https://www.istockphoto.com</a:t>
            </a:r>
            <a:endParaRPr lang="en-US" sz="1200" dirty="0"/>
          </a:p>
        </p:txBody>
      </p:sp>
      <p:sp>
        <p:nvSpPr>
          <p:cNvPr id="4" name="Slide Number Placeholder 3"/>
          <p:cNvSpPr>
            <a:spLocks noGrp="1"/>
          </p:cNvSpPr>
          <p:nvPr>
            <p:ph type="sldNum" sz="quarter" idx="10"/>
          </p:nvPr>
        </p:nvSpPr>
        <p:spPr/>
        <p:txBody>
          <a:bodyPr/>
          <a:lstStyle/>
          <a:p>
            <a:fld id="{867E142D-9F4C-4206-A1B2-C89830991992}" type="slidenum">
              <a:rPr lang="en-US" smtClean="0"/>
              <a:pPr/>
              <a:t>18</a:t>
            </a:fld>
            <a:endParaRPr lang="en-US"/>
          </a:p>
        </p:txBody>
      </p:sp>
    </p:spTree>
    <p:extLst>
      <p:ext uri="{BB962C8B-B14F-4D97-AF65-F5344CB8AC3E}">
        <p14:creationId xmlns:p14="http://schemas.microsoft.com/office/powerpoint/2010/main" val="512525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lvl="0"/>
            <a:r>
              <a:rPr lang="en-US" sz="1200" kern="1200" dirty="0">
                <a:solidFill>
                  <a:schemeClr val="tx1"/>
                </a:solidFill>
                <a:effectLst/>
                <a:latin typeface="+mn-lt"/>
                <a:ea typeface="+mn-ea"/>
                <a:cs typeface="+mn-cs"/>
              </a:rPr>
              <a:t>These pictures are examples of mindful eating. The girl is smelling the raspberries and paying attention to what she is about to eat. The family is eating dinner together, sitting around the table without any distractions.</a:t>
            </a:r>
          </a:p>
          <a:p>
            <a:pPr lvl="0"/>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These pictures on the right are examples of NOT mindful eating, or distracted eating. This is when we aren’t paying attention to our food while we are eating – for example, when we eat in front of the television, or while we are using a computer or looking at a phone or tablet.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Why would we want to be mindful while eating?</a:t>
            </a:r>
          </a:p>
          <a:p>
            <a:pPr lvl="1"/>
            <a:r>
              <a:rPr lang="en-US" sz="1200" kern="1200" dirty="0">
                <a:solidFill>
                  <a:schemeClr val="tx1"/>
                </a:solidFill>
                <a:effectLst/>
                <a:latin typeface="+mn-lt"/>
                <a:ea typeface="+mn-ea"/>
                <a:cs typeface="+mn-cs"/>
              </a:rPr>
              <a:t>To enjoy our food more; </a:t>
            </a:r>
          </a:p>
          <a:p>
            <a:pPr lvl="1"/>
            <a:r>
              <a:rPr lang="en-US" sz="1200" kern="1200" dirty="0">
                <a:solidFill>
                  <a:schemeClr val="tx1"/>
                </a:solidFill>
                <a:effectLst/>
                <a:latin typeface="+mn-lt"/>
                <a:ea typeface="+mn-ea"/>
                <a:cs typeface="+mn-cs"/>
              </a:rPr>
              <a:t>To notice things about our food we hadn’t noticed before; </a:t>
            </a:r>
          </a:p>
          <a:p>
            <a:pPr lvl="1"/>
            <a:r>
              <a:rPr lang="en-US" sz="1200" kern="1200" dirty="0">
                <a:solidFill>
                  <a:schemeClr val="tx1"/>
                </a:solidFill>
                <a:effectLst/>
                <a:latin typeface="+mn-lt"/>
                <a:ea typeface="+mn-ea"/>
                <a:cs typeface="+mn-cs"/>
              </a:rPr>
              <a:t>To make sure we eat just the right amount - not accidentally eat too much or too little. </a:t>
            </a:r>
          </a:p>
          <a:p>
            <a:pPr lvl="0"/>
            <a:endParaRPr lang="en-US" sz="1200" b="0" kern="1200" dirty="0">
              <a:solidFill>
                <a:schemeClr val="tx1"/>
              </a:solidFill>
              <a:effectLst/>
              <a:latin typeface="+mn-lt"/>
              <a:ea typeface="+mn-ea"/>
              <a:cs typeface="+mn-cs"/>
            </a:endParaRPr>
          </a:p>
          <a:p>
            <a:pPr lvl="0"/>
            <a:r>
              <a:rPr lang="en-US" sz="1200" b="0" kern="1200" dirty="0">
                <a:solidFill>
                  <a:schemeClr val="tx1"/>
                </a:solidFill>
                <a:effectLst/>
                <a:latin typeface="+mn-lt"/>
                <a:ea typeface="+mn-ea"/>
                <a:cs typeface="+mn-cs"/>
              </a:rPr>
              <a:t>How can we remember to be more mindful with our food?</a:t>
            </a:r>
            <a:endParaRPr lang="en-US" sz="1200" kern="1200" dirty="0">
              <a:solidFill>
                <a:schemeClr val="tx1"/>
              </a:solidFill>
              <a:effectLst/>
              <a:latin typeface="+mn-lt"/>
              <a:ea typeface="+mn-ea"/>
              <a:cs typeface="+mn-cs"/>
            </a:endParaRPr>
          </a:p>
          <a:p>
            <a:pPr lvl="1"/>
            <a:r>
              <a:rPr lang="en-US" sz="1200" b="0" kern="1200" dirty="0">
                <a:solidFill>
                  <a:schemeClr val="tx1"/>
                </a:solidFill>
                <a:effectLst/>
                <a:latin typeface="+mn-lt"/>
                <a:ea typeface="+mn-ea"/>
                <a:cs typeface="+mn-cs"/>
              </a:rPr>
              <a:t>Eat with the TV off, and don’t use electronics while eating;</a:t>
            </a:r>
          </a:p>
          <a:p>
            <a:pPr lvl="1"/>
            <a:r>
              <a:rPr lang="en-US" sz="1200" b="0" kern="1200" dirty="0">
                <a:solidFill>
                  <a:schemeClr val="tx1"/>
                </a:solidFill>
                <a:effectLst/>
                <a:latin typeface="+mn-lt"/>
                <a:ea typeface="+mn-ea"/>
                <a:cs typeface="+mn-cs"/>
              </a:rPr>
              <a:t>Prepare the food ourselves;</a:t>
            </a:r>
          </a:p>
          <a:p>
            <a:pPr lvl="1"/>
            <a:r>
              <a:rPr lang="en-US" sz="1200" b="0" kern="1200" dirty="0">
                <a:solidFill>
                  <a:schemeClr val="tx1"/>
                </a:solidFill>
                <a:effectLst/>
                <a:latin typeface="+mn-lt"/>
                <a:ea typeface="+mn-ea"/>
                <a:cs typeface="+mn-cs"/>
              </a:rPr>
              <a:t>Eat slowly; </a:t>
            </a:r>
          </a:p>
          <a:p>
            <a:pPr lvl="1"/>
            <a:r>
              <a:rPr lang="en-US" sz="1200" b="0" kern="1200" dirty="0">
                <a:solidFill>
                  <a:schemeClr val="tx1"/>
                </a:solidFill>
                <a:effectLst/>
                <a:latin typeface="+mn-lt"/>
                <a:ea typeface="+mn-ea"/>
                <a:cs typeface="+mn-cs"/>
              </a:rPr>
              <a:t>Eat with someone else, and discuss the food we’re eating.</a:t>
            </a:r>
            <a:endParaRPr lang="en-US" sz="120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It’s okay if we don’t eat mindfully all the time, but it is a good thing to try to do at least sometimes.  Mindful eating is eating slowly and using your senses to look at, smell, feel and taste your food; it’s also about enjoying your food, and paying attention to your body.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Pictures: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Girl with raspberries: </a:t>
            </a:r>
            <a:r>
              <a:rPr lang="en-US" altLang="en-US" dirty="0"/>
              <a:t>Purchased from https://www.istockphoto.com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Family eating meal: </a:t>
            </a:r>
            <a:r>
              <a:rPr lang="en-US" altLang="en-US" dirty="0"/>
              <a:t>Purchased from https://www.istockphoto.com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Girl watching tv while eating: </a:t>
            </a:r>
            <a:r>
              <a:rPr lang="en-US" altLang="en-US" dirty="0"/>
              <a:t>Purchased from https://www.istockphoto.com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Boy using laptop while eating: </a:t>
            </a:r>
            <a:r>
              <a:rPr lang="en-US" altLang="en-US" dirty="0"/>
              <a:t>Purchased from https://www.istockphoto.com</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7E142D-9F4C-4206-A1B2-C89830991992}" type="slidenum">
              <a:rPr lang="en-US" smtClean="0"/>
              <a:pPr/>
              <a:t>19</a:t>
            </a:fld>
            <a:endParaRPr lang="en-US"/>
          </a:p>
        </p:txBody>
      </p:sp>
    </p:spTree>
    <p:extLst>
      <p:ext uri="{BB962C8B-B14F-4D97-AF65-F5344CB8AC3E}">
        <p14:creationId xmlns:p14="http://schemas.microsoft.com/office/powerpoint/2010/main" val="472138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time allows, have students practice mindfulness while eating a mandarin orange segment, grape, edamame, or other food. After passing out the food, but before eating, have everyone pay attention to the food's appearance, shape, size, color, smell and texture. As students place it in their mouths, have them think about the sensation, all of the food's characteristics, and the whole process of eating it.]</a:t>
            </a:r>
            <a:endParaRPr lang="en-US" baseline="0" dirty="0"/>
          </a:p>
          <a:p>
            <a:pPr lvl="0"/>
            <a:endParaRPr lang="en-US" sz="1200" kern="1200" dirty="0">
              <a:solidFill>
                <a:schemeClr val="tx1"/>
              </a:solidFill>
              <a:effectLst/>
              <a:latin typeface="+mn-lt"/>
              <a:ea typeface="+mn-ea"/>
              <a:cs typeface="+mn-cs"/>
            </a:endParaRPr>
          </a:p>
          <a:p>
            <a:pPr algn="l"/>
            <a:r>
              <a:rPr lang="en-US" dirty="0"/>
              <a:t>As you eat the food, pay attention to:</a:t>
            </a:r>
          </a:p>
          <a:p>
            <a:pPr algn="l"/>
            <a:r>
              <a:rPr lang="en-US" dirty="0"/>
              <a:t>TOUCH – how</a:t>
            </a:r>
            <a:r>
              <a:rPr lang="en-US" baseline="0" dirty="0"/>
              <a:t> does it feel in your hand? how does it feel in your mouth? how does it feel as you swallow it?</a:t>
            </a:r>
          </a:p>
          <a:p>
            <a:pPr algn="l"/>
            <a:r>
              <a:rPr lang="en-US" baseline="0" dirty="0"/>
              <a:t>LOOK – how does it look? pay attention to its appearance: shape, color, size</a:t>
            </a:r>
          </a:p>
          <a:p>
            <a:pPr algn="l"/>
            <a:r>
              <a:rPr lang="en-US" baseline="0" dirty="0"/>
              <a:t>SMELL – how does it smell? notice the aroma as you’re eating it</a:t>
            </a:r>
          </a:p>
          <a:p>
            <a:pPr algn="l"/>
            <a:r>
              <a:rPr lang="en-US" baseline="0" dirty="0"/>
              <a:t>TASTE – how does it taste? use adjectives to describe it</a:t>
            </a:r>
          </a:p>
          <a:p>
            <a:pPr algn="l"/>
            <a:r>
              <a:rPr lang="en-US" baseline="0" dirty="0"/>
              <a:t>LISTEN – how does it sound while you are eating it?</a:t>
            </a:r>
          </a:p>
          <a:p>
            <a:pPr algn="l"/>
            <a:endParaRPr lang="en-US" sz="1200" kern="1200" baseline="0" dirty="0">
              <a:solidFill>
                <a:schemeClr val="tx1"/>
              </a:solidFill>
              <a:effectLst/>
              <a:latin typeface="+mn-lt"/>
              <a:ea typeface="+mn-ea"/>
              <a:cs typeface="+mn-cs"/>
            </a:endParaRPr>
          </a:p>
          <a:p>
            <a:pPr algn="l"/>
            <a:r>
              <a:rPr lang="en-US" sz="1200" kern="1200" dirty="0">
                <a:solidFill>
                  <a:schemeClr val="tx1"/>
                </a:solidFill>
                <a:effectLst/>
                <a:latin typeface="+mn-lt"/>
                <a:ea typeface="+mn-ea"/>
                <a:cs typeface="+mn-cs"/>
              </a:rPr>
              <a:t>What did you notice? How was the experience different than the way you normally eat an orange?</a:t>
            </a:r>
          </a:p>
          <a:p>
            <a:pPr algn="l"/>
            <a:endParaRPr lang="en-US" sz="1200" kern="1200" dirty="0">
              <a:solidFill>
                <a:schemeClr val="tx1"/>
              </a:solidFill>
              <a:effectLst/>
              <a:latin typeface="+mn-lt"/>
              <a:ea typeface="+mn-ea"/>
              <a:cs typeface="+mn-cs"/>
            </a:endParaRPr>
          </a:p>
          <a:p>
            <a:pPr algn="l"/>
            <a:r>
              <a:rPr lang="en-US" sz="1200" b="1" kern="1200" dirty="0">
                <a:solidFill>
                  <a:schemeClr val="tx1"/>
                </a:solidFill>
                <a:effectLst/>
                <a:latin typeface="+mn-lt"/>
                <a:ea typeface="+mn-ea"/>
                <a:cs typeface="+mn-cs"/>
              </a:rPr>
              <a:t>Pictures: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Girl with strawberries: </a:t>
            </a:r>
            <a:r>
              <a:rPr lang="en-US" altLang="en-US" dirty="0"/>
              <a:t>Purchased from https://www.istockphoto.com</a:t>
            </a:r>
            <a:endParaRPr lang="en-US" dirty="0"/>
          </a:p>
        </p:txBody>
      </p:sp>
      <p:sp>
        <p:nvSpPr>
          <p:cNvPr id="4" name="Slide Number Placeholder 3"/>
          <p:cNvSpPr>
            <a:spLocks noGrp="1"/>
          </p:cNvSpPr>
          <p:nvPr>
            <p:ph type="sldNum" sz="quarter" idx="10"/>
          </p:nvPr>
        </p:nvSpPr>
        <p:spPr/>
        <p:txBody>
          <a:bodyPr/>
          <a:lstStyle/>
          <a:p>
            <a:fld id="{867E142D-9F4C-4206-A1B2-C89830991992}" type="slidenum">
              <a:rPr lang="en-US" smtClean="0"/>
              <a:pPr/>
              <a:t>20</a:t>
            </a:fld>
            <a:endParaRPr lang="en-US"/>
          </a:p>
        </p:txBody>
      </p:sp>
    </p:spTree>
    <p:extLst>
      <p:ext uri="{BB962C8B-B14F-4D97-AF65-F5344CB8AC3E}">
        <p14:creationId xmlns:p14="http://schemas.microsoft.com/office/powerpoint/2010/main" val="449092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does the word “nutrition” mean?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That’s right!</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Nutrition is the science of how foods keep our bodies healthy.  My job as your nutritionist is to teach you how to choose these foods so your bodies can stay healthy. So that you can build the BEST body for you!</a:t>
            </a:r>
          </a:p>
          <a:p>
            <a:endParaRPr lang="en-US" dirty="0"/>
          </a:p>
          <a:p>
            <a:r>
              <a:rPr lang="en-US" b="1" dirty="0"/>
              <a:t>Pictures:</a:t>
            </a:r>
          </a:p>
          <a:p>
            <a:r>
              <a:rPr lang="en-US" dirty="0"/>
              <a:t>Group of children with food baskets: </a:t>
            </a:r>
            <a:r>
              <a:rPr lang="en-US" altLang="en-US" dirty="0"/>
              <a:t>Purchased from https://www.istockphoto.com</a:t>
            </a:r>
            <a:endParaRPr lang="en-US" dirty="0"/>
          </a:p>
        </p:txBody>
      </p:sp>
      <p:sp>
        <p:nvSpPr>
          <p:cNvPr id="4" name="Slide Number Placeholder 3"/>
          <p:cNvSpPr>
            <a:spLocks noGrp="1"/>
          </p:cNvSpPr>
          <p:nvPr>
            <p:ph type="sldNum" sz="quarter" idx="10"/>
          </p:nvPr>
        </p:nvSpPr>
        <p:spPr/>
        <p:txBody>
          <a:bodyPr/>
          <a:lstStyle/>
          <a:p>
            <a:fld id="{867E142D-9F4C-4206-A1B2-C89830991992}" type="slidenum">
              <a:rPr lang="en-US" smtClean="0"/>
              <a:pPr/>
              <a:t>3</a:t>
            </a:fld>
            <a:endParaRPr lang="en-US"/>
          </a:p>
        </p:txBody>
      </p:sp>
    </p:spTree>
    <p:extLst>
      <p:ext uri="{BB962C8B-B14F-4D97-AF65-F5344CB8AC3E}">
        <p14:creationId xmlns:p14="http://schemas.microsoft.com/office/powerpoint/2010/main" val="3649781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Finally, we’re going to talk about nutrition. Remember, nutrition is about eating foods that keep our bodies healthy.</a:t>
            </a:r>
            <a:endParaRPr lang="en-US" dirty="0"/>
          </a:p>
          <a:p>
            <a:endParaRPr lang="en-US" dirty="0"/>
          </a:p>
          <a:p>
            <a:r>
              <a:rPr lang="en-US" b="1" dirty="0"/>
              <a:t>Pictures:</a:t>
            </a:r>
          </a:p>
          <a:p>
            <a:r>
              <a:rPr lang="en-US" dirty="0"/>
              <a:t>Healthy food: </a:t>
            </a:r>
            <a:r>
              <a:rPr lang="en-US" altLang="en-US" dirty="0"/>
              <a:t>Purchased from https://www.istockphoto.com</a:t>
            </a:r>
            <a:endParaRPr lang="en-US" dirty="0"/>
          </a:p>
        </p:txBody>
      </p:sp>
      <p:sp>
        <p:nvSpPr>
          <p:cNvPr id="4" name="Slide Number Placeholder 3"/>
          <p:cNvSpPr>
            <a:spLocks noGrp="1"/>
          </p:cNvSpPr>
          <p:nvPr>
            <p:ph type="sldNum" sz="quarter" idx="10"/>
          </p:nvPr>
        </p:nvSpPr>
        <p:spPr/>
        <p:txBody>
          <a:bodyPr/>
          <a:lstStyle/>
          <a:p>
            <a:fld id="{867E142D-9F4C-4206-A1B2-C89830991992}" type="slidenum">
              <a:rPr lang="en-US" smtClean="0"/>
              <a:pPr/>
              <a:t>21</a:t>
            </a:fld>
            <a:endParaRPr lang="en-US"/>
          </a:p>
        </p:txBody>
      </p:sp>
    </p:spTree>
    <p:extLst>
      <p:ext uri="{BB962C8B-B14F-4D97-AF65-F5344CB8AC3E}">
        <p14:creationId xmlns:p14="http://schemas.microsoft.com/office/powerpoint/2010/main" val="3930104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lvl="0"/>
            <a:r>
              <a:rPr lang="en-US" sz="1200" kern="1200" dirty="0">
                <a:solidFill>
                  <a:schemeClr val="tx1"/>
                </a:solidFill>
                <a:effectLst/>
                <a:latin typeface="+mn-lt"/>
                <a:ea typeface="+mn-ea"/>
                <a:cs typeface="+mn-cs"/>
              </a:rPr>
              <a:t>How can we make sure that we’re getting all the things our bodies need from the foods we eat? If I just eat mashed potatoes all day, am I healthy? If I just eat blueberries all day, am I healthy? Why not?</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sort foods into five groups.  Look at this picture - it's called MyPlate.  MyPlate is a picture of a plate that is made of the five food groups – the fruit group, the vegetable group, the grains group, the protein group, and the dairy group.  Instead of sorting foods by how they look (their color or shape), we sort them by how they keep our body strong and feeling good when we eat them. The different food groups give our bodies different </a:t>
            </a:r>
            <a:r>
              <a:rPr lang="en-US" sz="1200" b="1" kern="1200" dirty="0">
                <a:solidFill>
                  <a:schemeClr val="tx1"/>
                </a:solidFill>
                <a:effectLst/>
                <a:latin typeface="+mn-lt"/>
                <a:ea typeface="+mn-ea"/>
                <a:cs typeface="+mn-cs"/>
              </a:rPr>
              <a:t>nutrients</a:t>
            </a:r>
            <a:r>
              <a:rPr lang="en-US" sz="1200" kern="1200" dirty="0">
                <a:solidFill>
                  <a:schemeClr val="tx1"/>
                </a:solidFill>
                <a:effectLst/>
                <a:latin typeface="+mn-lt"/>
                <a:ea typeface="+mn-ea"/>
                <a:cs typeface="+mn-cs"/>
              </a:rPr>
              <a:t> to stay healthy. Can you say that word with me, “nutrients”.  Good job.  Remember that nutrients are something found in our food that helps us grow and be healthy. Vitamins and minerals are two types of nutrients found in all 5 food groups.  Raise your hand if you have every taken a vitamin pill or chewy vitamin.  Ok, that pill or chewy vitamin has only SOME of the vitamins our bodies need. And sometimes we might take a vitamin pill or chewy to make sure we are getting some of the vitamins our bodies need.  BUT, not all the vitamins we need are in the pills.  You need to eat some food from all 5 food groups to get ALL the vitamins.</a:t>
            </a: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MyPlate is a tool to show us which kinds of foods to eat every day, and to not eat too much of any one kind. Remember, all foods can fit into a healthy way of eating; however, some foods provide more of what our bodies need. </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see if we can remember which foods belong in which food groups.</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Pictures:</a:t>
            </a:r>
          </a:p>
          <a:p>
            <a:pPr eaLnBrk="1" hangingPunct="1">
              <a:spcBef>
                <a:spcPct val="0"/>
              </a:spcBef>
            </a:pPr>
            <a:r>
              <a:rPr lang="en-US" sz="1200" kern="1200" dirty="0">
                <a:solidFill>
                  <a:schemeClr val="tx1"/>
                </a:solidFill>
                <a:effectLst/>
                <a:latin typeface="+mn-lt"/>
                <a:ea typeface="+mn-ea"/>
                <a:cs typeface="+mn-cs"/>
              </a:rPr>
              <a:t>MyPlate Image: www.choosemyplate.gov </a:t>
            </a:r>
          </a:p>
        </p:txBody>
      </p:sp>
      <p:sp>
        <p:nvSpPr>
          <p:cNvPr id="4" name="Slide Number Placeholder 3"/>
          <p:cNvSpPr>
            <a:spLocks noGrp="1"/>
          </p:cNvSpPr>
          <p:nvPr>
            <p:ph type="sldNum" sz="quarter" idx="10"/>
          </p:nvPr>
        </p:nvSpPr>
        <p:spPr/>
        <p:txBody>
          <a:bodyPr/>
          <a:lstStyle/>
          <a:p>
            <a:fld id="{867E142D-9F4C-4206-A1B2-C89830991992}" type="slidenum">
              <a:rPr lang="en-US" smtClean="0"/>
              <a:pPr/>
              <a:t>22</a:t>
            </a:fld>
            <a:endParaRPr lang="en-US"/>
          </a:p>
        </p:txBody>
      </p:sp>
    </p:spTree>
    <p:extLst>
      <p:ext uri="{BB962C8B-B14F-4D97-AF65-F5344CB8AC3E}">
        <p14:creationId xmlns:p14="http://schemas.microsoft.com/office/powerpoint/2010/main" val="1739127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200" kern="1200" dirty="0">
                <a:solidFill>
                  <a:schemeClr val="tx1"/>
                </a:solidFill>
                <a:effectLst/>
                <a:latin typeface="+mn-lt"/>
                <a:ea typeface="+mn-ea"/>
                <a:cs typeface="+mn-cs"/>
              </a:rPr>
              <a:t>Foods in the Fruit Group give our bodies a RAINBOW of colors to keep all parts of our bodies working correctly.  Fruits are sweeter than vegetables. Who can name a food that belongs in the Fruit Group?  Great list!  Farrah Fruit is our friend from the Fruit Group; she is made from different fruits. </a:t>
            </a:r>
            <a:endParaRPr lang="en-US" altLang="en-US" dirty="0"/>
          </a:p>
          <a:p>
            <a:pPr eaLnBrk="1" hangingPunct="1">
              <a:spcBef>
                <a:spcPct val="0"/>
              </a:spcBef>
            </a:pPr>
            <a:endParaRPr lang="en-US" altLang="en-US" dirty="0"/>
          </a:p>
          <a:p>
            <a:pPr eaLnBrk="1" hangingPunct="1">
              <a:spcBef>
                <a:spcPct val="0"/>
              </a:spcBef>
            </a:pPr>
            <a:r>
              <a:rPr lang="en-US" altLang="en-US" b="1" dirty="0"/>
              <a:t>Pictures:</a:t>
            </a:r>
          </a:p>
          <a:p>
            <a:pPr eaLnBrk="1" hangingPunct="1">
              <a:spcBef>
                <a:spcPct val="0"/>
              </a:spcBef>
            </a:pPr>
            <a:r>
              <a:rPr lang="en-US" sz="1200" kern="1200" dirty="0">
                <a:solidFill>
                  <a:schemeClr val="tx1"/>
                </a:solidFill>
                <a:effectLst/>
                <a:latin typeface="+mn-lt"/>
                <a:ea typeface="+mn-ea"/>
                <a:cs typeface="+mn-cs"/>
              </a:rPr>
              <a:t>MyPlate Image: www.choosemyplate.gov </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kern="1200" dirty="0">
                <a:solidFill>
                  <a:schemeClr val="tx1"/>
                </a:solidFill>
                <a:effectLst/>
                <a:latin typeface="+mn-lt"/>
                <a:ea typeface="+mn-ea"/>
                <a:cs typeface="+mn-cs"/>
              </a:rPr>
              <a:t>Food Group Friends Image: https://www.fns.usda.gov/tn/discover-myplate-nutrition-education-kindergarten </a:t>
            </a:r>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GillSans"/>
                <a:ea typeface="ヒラギノ角ゴ ProN W3"/>
                <a:cs typeface="ヒラギノ角ゴ ProN W3"/>
                <a:sym typeface="GillSans"/>
              </a:defRPr>
            </a:lvl1pPr>
            <a:lvl2pPr marL="742950" indent="-285750" eaLnBrk="0" hangingPunct="0">
              <a:defRPr sz="4200">
                <a:solidFill>
                  <a:srgbClr val="000000"/>
                </a:solidFill>
                <a:latin typeface="GillSans"/>
                <a:ea typeface="ヒラギノ角ゴ ProN W3"/>
                <a:cs typeface="ヒラギノ角ゴ ProN W3"/>
                <a:sym typeface="GillSans"/>
              </a:defRPr>
            </a:lvl2pPr>
            <a:lvl3pPr marL="1143000" indent="-228600" eaLnBrk="0" hangingPunct="0">
              <a:defRPr sz="4200">
                <a:solidFill>
                  <a:srgbClr val="000000"/>
                </a:solidFill>
                <a:latin typeface="GillSans"/>
                <a:ea typeface="ヒラギノ角ゴ ProN W3"/>
                <a:cs typeface="ヒラギノ角ゴ ProN W3"/>
                <a:sym typeface="GillSans"/>
              </a:defRPr>
            </a:lvl3pPr>
            <a:lvl4pPr marL="1600200" indent="-228600" eaLnBrk="0" hangingPunct="0">
              <a:defRPr sz="4200">
                <a:solidFill>
                  <a:srgbClr val="000000"/>
                </a:solidFill>
                <a:latin typeface="GillSans"/>
                <a:ea typeface="ヒラギノ角ゴ ProN W3"/>
                <a:cs typeface="ヒラギノ角ゴ ProN W3"/>
                <a:sym typeface="GillSans"/>
              </a:defRPr>
            </a:lvl4pPr>
            <a:lvl5pPr marL="2057400" indent="-228600" eaLnBrk="0" hangingPunct="0">
              <a:defRPr sz="4200">
                <a:solidFill>
                  <a:srgbClr val="000000"/>
                </a:solidFill>
                <a:latin typeface="GillSans"/>
                <a:ea typeface="ヒラギノ角ゴ ProN W3"/>
                <a:cs typeface="ヒラギノ角ゴ ProN W3"/>
                <a:sym typeface="GillSans"/>
              </a:defRPr>
            </a:lvl5pPr>
            <a:lvl6pPr marL="25146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6pPr>
            <a:lvl7pPr marL="29718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7pPr>
            <a:lvl8pPr marL="34290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8pPr>
            <a:lvl9pPr marL="38862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9pPr>
          </a:lstStyle>
          <a:p>
            <a:pPr eaLnBrk="1" hangingPunct="1"/>
            <a:fld id="{0D6209F6-A132-4EBB-B773-333095174BE0}" type="slidenum">
              <a:rPr lang="en-US" altLang="en-US" sz="1200"/>
              <a:pPr eaLnBrk="1" hangingPunct="1"/>
              <a:t>23</a:t>
            </a:fld>
            <a:endParaRPr lang="en-US" altLang="en-US" sz="1200"/>
          </a:p>
        </p:txBody>
      </p:sp>
    </p:spTree>
    <p:extLst>
      <p:ext uri="{BB962C8B-B14F-4D97-AF65-F5344CB8AC3E}">
        <p14:creationId xmlns:p14="http://schemas.microsoft.com/office/powerpoint/2010/main" val="19027166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200" kern="1200" dirty="0">
                <a:solidFill>
                  <a:schemeClr val="tx1"/>
                </a:solidFill>
                <a:effectLst/>
                <a:latin typeface="+mn-lt"/>
                <a:ea typeface="+mn-ea"/>
                <a:cs typeface="+mn-cs"/>
              </a:rPr>
              <a:t>Here are some other foods from the Fruit Group. See how many different colors of fruits there are?</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Pictures: </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kern="1200" dirty="0">
                <a:solidFill>
                  <a:schemeClr val="tx1"/>
                </a:solidFill>
                <a:effectLst/>
                <a:latin typeface="+mn-lt"/>
                <a:ea typeface="+mn-ea"/>
                <a:cs typeface="+mn-cs"/>
              </a:rPr>
              <a:t>All fruit photos </a:t>
            </a:r>
            <a:r>
              <a:rPr lang="en-US" altLang="en-US" dirty="0"/>
              <a:t>Purchased from https://www.istockphoto.com</a:t>
            </a:r>
            <a:endParaRPr lang="en-US" sz="1200" kern="1200" dirty="0">
              <a:solidFill>
                <a:schemeClr val="tx1"/>
              </a:solidFill>
              <a:effectLst/>
              <a:latin typeface="+mn-lt"/>
              <a:ea typeface="+mn-ea"/>
              <a:cs typeface="+mn-cs"/>
            </a:endParaRPr>
          </a:p>
          <a:p>
            <a:endParaRPr lang="en-US" altLang="en-US" dirty="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GillSans"/>
                <a:ea typeface="ヒラギノ角ゴ ProN W3"/>
                <a:cs typeface="ヒラギノ角ゴ ProN W3"/>
                <a:sym typeface="GillSans"/>
              </a:defRPr>
            </a:lvl1pPr>
            <a:lvl2pPr marL="742950" indent="-285750" eaLnBrk="0" hangingPunct="0">
              <a:defRPr sz="4200">
                <a:solidFill>
                  <a:srgbClr val="000000"/>
                </a:solidFill>
                <a:latin typeface="GillSans"/>
                <a:ea typeface="ヒラギノ角ゴ ProN W3"/>
                <a:cs typeface="ヒラギノ角ゴ ProN W3"/>
                <a:sym typeface="GillSans"/>
              </a:defRPr>
            </a:lvl2pPr>
            <a:lvl3pPr marL="1143000" indent="-228600" eaLnBrk="0" hangingPunct="0">
              <a:defRPr sz="4200">
                <a:solidFill>
                  <a:srgbClr val="000000"/>
                </a:solidFill>
                <a:latin typeface="GillSans"/>
                <a:ea typeface="ヒラギノ角ゴ ProN W3"/>
                <a:cs typeface="ヒラギノ角ゴ ProN W3"/>
                <a:sym typeface="GillSans"/>
              </a:defRPr>
            </a:lvl3pPr>
            <a:lvl4pPr marL="1600200" indent="-228600" eaLnBrk="0" hangingPunct="0">
              <a:defRPr sz="4200">
                <a:solidFill>
                  <a:srgbClr val="000000"/>
                </a:solidFill>
                <a:latin typeface="GillSans"/>
                <a:ea typeface="ヒラギノ角ゴ ProN W3"/>
                <a:cs typeface="ヒラギノ角ゴ ProN W3"/>
                <a:sym typeface="GillSans"/>
              </a:defRPr>
            </a:lvl4pPr>
            <a:lvl5pPr marL="2057400" indent="-228600" eaLnBrk="0" hangingPunct="0">
              <a:defRPr sz="4200">
                <a:solidFill>
                  <a:srgbClr val="000000"/>
                </a:solidFill>
                <a:latin typeface="GillSans"/>
                <a:ea typeface="ヒラギノ角ゴ ProN W3"/>
                <a:cs typeface="ヒラギノ角ゴ ProN W3"/>
                <a:sym typeface="GillSans"/>
              </a:defRPr>
            </a:lvl5pPr>
            <a:lvl6pPr marL="25146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6pPr>
            <a:lvl7pPr marL="29718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7pPr>
            <a:lvl8pPr marL="34290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8pPr>
            <a:lvl9pPr marL="38862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9pPr>
          </a:lstStyle>
          <a:p>
            <a:pPr eaLnBrk="1" hangingPunct="1"/>
            <a:fld id="{5F73875A-E1DA-4943-AAA9-5D6284F13EE6}" type="slidenum">
              <a:rPr lang="en-US" altLang="en-US" sz="1200"/>
              <a:pPr eaLnBrk="1" hangingPunct="1"/>
              <a:t>24</a:t>
            </a:fld>
            <a:endParaRPr lang="en-US" altLang="en-US" sz="1200"/>
          </a:p>
        </p:txBody>
      </p:sp>
    </p:spTree>
    <p:extLst>
      <p:ext uri="{BB962C8B-B14F-4D97-AF65-F5344CB8AC3E}">
        <p14:creationId xmlns:p14="http://schemas.microsoft.com/office/powerpoint/2010/main" val="6047403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Foods in the Vegetable Group </a:t>
            </a:r>
            <a:r>
              <a:rPr lang="en-US" sz="1200" i="1" kern="1200" dirty="0">
                <a:solidFill>
                  <a:schemeClr val="tx1"/>
                </a:solidFill>
                <a:effectLst/>
                <a:latin typeface="+mn-lt"/>
                <a:ea typeface="+mn-ea"/>
                <a:cs typeface="+mn-cs"/>
              </a:rPr>
              <a:t>also</a:t>
            </a:r>
            <a:r>
              <a:rPr lang="en-US" sz="1200" kern="1200" dirty="0">
                <a:solidFill>
                  <a:schemeClr val="tx1"/>
                </a:solidFill>
                <a:effectLst/>
                <a:latin typeface="+mn-lt"/>
                <a:ea typeface="+mn-ea"/>
                <a:cs typeface="+mn-cs"/>
              </a:rPr>
              <a:t> give our bodies </a:t>
            </a:r>
            <a:r>
              <a:rPr lang="en-US" sz="1200" i="0" kern="1200" dirty="0">
                <a:solidFill>
                  <a:schemeClr val="tx1"/>
                </a:solidFill>
                <a:effectLst/>
                <a:latin typeface="+mn-lt"/>
                <a:ea typeface="+mn-ea"/>
                <a:cs typeface="+mn-cs"/>
              </a:rPr>
              <a:t>a RAINBOW of colors</a:t>
            </a:r>
            <a:r>
              <a:rPr lang="en-US" sz="1200" kern="1200" dirty="0">
                <a:solidFill>
                  <a:schemeClr val="tx1"/>
                </a:solidFill>
                <a:effectLst/>
                <a:latin typeface="+mn-lt"/>
                <a:ea typeface="+mn-ea"/>
                <a:cs typeface="+mn-cs"/>
              </a:rPr>
              <a:t> to keep all parts of our bodies working correctly.  But, they are less sweet than fruits. Who can name a food that belongs in the Vegetable Group?  Reggie Veggie is our friend from the Vegetable Group; he is made from different vegetables. </a:t>
            </a:r>
          </a:p>
          <a:p>
            <a:pPr eaLnBrk="1" hangingPunct="1">
              <a:spcBef>
                <a:spcPct val="0"/>
              </a:spcBef>
            </a:pPr>
            <a:endParaRPr lang="en-US" altLang="en-US" dirty="0"/>
          </a:p>
          <a:p>
            <a:pPr eaLnBrk="1" hangingPunct="1">
              <a:spcBef>
                <a:spcPct val="0"/>
              </a:spcBef>
            </a:pPr>
            <a:r>
              <a:rPr lang="en-US" altLang="en-US" b="1" dirty="0"/>
              <a:t>Pictures:</a:t>
            </a:r>
          </a:p>
          <a:p>
            <a:pPr eaLnBrk="1" hangingPunct="1">
              <a:spcBef>
                <a:spcPct val="0"/>
              </a:spcBef>
            </a:pPr>
            <a:r>
              <a:rPr lang="en-US" sz="1200" kern="1200" dirty="0">
                <a:solidFill>
                  <a:schemeClr val="tx1"/>
                </a:solidFill>
                <a:effectLst/>
                <a:latin typeface="+mn-lt"/>
                <a:ea typeface="+mn-ea"/>
                <a:cs typeface="+mn-cs"/>
              </a:rPr>
              <a:t>MyPlate Image: www.choosemyplate.gov </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kern="1200" dirty="0">
                <a:solidFill>
                  <a:schemeClr val="tx1"/>
                </a:solidFill>
                <a:effectLst/>
                <a:latin typeface="+mn-lt"/>
                <a:ea typeface="+mn-ea"/>
                <a:cs typeface="+mn-cs"/>
              </a:rPr>
              <a:t>Food Group Friends Image: https://www.fns.usda.gov/tn/discover-myplate-nutrition-education-kindergarten </a:t>
            </a:r>
          </a:p>
          <a:p>
            <a:pPr eaLnBrk="1" hangingPunct="1">
              <a:spcBef>
                <a:spcPct val="0"/>
              </a:spcBef>
            </a:pPr>
            <a:endParaRPr lang="en-US" altLang="en-US" dirty="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GillSans"/>
                <a:ea typeface="ヒラギノ角ゴ ProN W3"/>
                <a:cs typeface="ヒラギノ角ゴ ProN W3"/>
                <a:sym typeface="GillSans"/>
              </a:defRPr>
            </a:lvl1pPr>
            <a:lvl2pPr marL="742950" indent="-285750" eaLnBrk="0" hangingPunct="0">
              <a:defRPr sz="4200">
                <a:solidFill>
                  <a:srgbClr val="000000"/>
                </a:solidFill>
                <a:latin typeface="GillSans"/>
                <a:ea typeface="ヒラギノ角ゴ ProN W3"/>
                <a:cs typeface="ヒラギノ角ゴ ProN W3"/>
                <a:sym typeface="GillSans"/>
              </a:defRPr>
            </a:lvl2pPr>
            <a:lvl3pPr marL="1143000" indent="-228600" eaLnBrk="0" hangingPunct="0">
              <a:defRPr sz="4200">
                <a:solidFill>
                  <a:srgbClr val="000000"/>
                </a:solidFill>
                <a:latin typeface="GillSans"/>
                <a:ea typeface="ヒラギノ角ゴ ProN W3"/>
                <a:cs typeface="ヒラギノ角ゴ ProN W3"/>
                <a:sym typeface="GillSans"/>
              </a:defRPr>
            </a:lvl3pPr>
            <a:lvl4pPr marL="1600200" indent="-228600" eaLnBrk="0" hangingPunct="0">
              <a:defRPr sz="4200">
                <a:solidFill>
                  <a:srgbClr val="000000"/>
                </a:solidFill>
                <a:latin typeface="GillSans"/>
                <a:ea typeface="ヒラギノ角ゴ ProN W3"/>
                <a:cs typeface="ヒラギノ角ゴ ProN W3"/>
                <a:sym typeface="GillSans"/>
              </a:defRPr>
            </a:lvl4pPr>
            <a:lvl5pPr marL="2057400" indent="-228600" eaLnBrk="0" hangingPunct="0">
              <a:defRPr sz="4200">
                <a:solidFill>
                  <a:srgbClr val="000000"/>
                </a:solidFill>
                <a:latin typeface="GillSans"/>
                <a:ea typeface="ヒラギノ角ゴ ProN W3"/>
                <a:cs typeface="ヒラギノ角ゴ ProN W3"/>
                <a:sym typeface="GillSans"/>
              </a:defRPr>
            </a:lvl5pPr>
            <a:lvl6pPr marL="25146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6pPr>
            <a:lvl7pPr marL="29718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7pPr>
            <a:lvl8pPr marL="34290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8pPr>
            <a:lvl9pPr marL="38862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9pPr>
          </a:lstStyle>
          <a:p>
            <a:pPr eaLnBrk="1" hangingPunct="1"/>
            <a:fld id="{0D6209F6-A132-4EBB-B773-333095174BE0}" type="slidenum">
              <a:rPr lang="en-US" altLang="en-US" sz="1200"/>
              <a:pPr eaLnBrk="1" hangingPunct="1"/>
              <a:t>25</a:t>
            </a:fld>
            <a:endParaRPr lang="en-US" altLang="en-US" sz="1200"/>
          </a:p>
        </p:txBody>
      </p:sp>
    </p:spTree>
    <p:extLst>
      <p:ext uri="{BB962C8B-B14F-4D97-AF65-F5344CB8AC3E}">
        <p14:creationId xmlns:p14="http://schemas.microsoft.com/office/powerpoint/2010/main" val="20391776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200" kern="1200" dirty="0">
                <a:solidFill>
                  <a:schemeClr val="tx1"/>
                </a:solidFill>
                <a:effectLst/>
                <a:latin typeface="+mn-lt"/>
                <a:ea typeface="+mn-ea"/>
                <a:cs typeface="+mn-cs"/>
              </a:rPr>
              <a:t>Here are some other foods from the Vegetable Group. Vegetables also come in lots of different colors!</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Pictures:</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kern="1200" dirty="0">
                <a:solidFill>
                  <a:schemeClr val="tx1"/>
                </a:solidFill>
                <a:effectLst/>
                <a:latin typeface="+mn-lt"/>
                <a:ea typeface="+mn-ea"/>
                <a:cs typeface="+mn-cs"/>
              </a:rPr>
              <a:t>All vegetable photos </a:t>
            </a:r>
            <a:r>
              <a:rPr lang="en-US" altLang="en-US" dirty="0"/>
              <a:t>Purchased from https://www.istockphoto.com</a:t>
            </a:r>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GillSans"/>
                <a:ea typeface="ヒラギノ角ゴ ProN W3"/>
                <a:cs typeface="ヒラギノ角ゴ ProN W3"/>
                <a:sym typeface="GillSans"/>
              </a:defRPr>
            </a:lvl1pPr>
            <a:lvl2pPr marL="742950" indent="-285750" eaLnBrk="0" hangingPunct="0">
              <a:defRPr sz="4200">
                <a:solidFill>
                  <a:srgbClr val="000000"/>
                </a:solidFill>
                <a:latin typeface="GillSans"/>
                <a:ea typeface="ヒラギノ角ゴ ProN W3"/>
                <a:cs typeface="ヒラギノ角ゴ ProN W3"/>
                <a:sym typeface="GillSans"/>
              </a:defRPr>
            </a:lvl2pPr>
            <a:lvl3pPr marL="1143000" indent="-228600" eaLnBrk="0" hangingPunct="0">
              <a:defRPr sz="4200">
                <a:solidFill>
                  <a:srgbClr val="000000"/>
                </a:solidFill>
                <a:latin typeface="GillSans"/>
                <a:ea typeface="ヒラギノ角ゴ ProN W3"/>
                <a:cs typeface="ヒラギノ角ゴ ProN W3"/>
                <a:sym typeface="GillSans"/>
              </a:defRPr>
            </a:lvl3pPr>
            <a:lvl4pPr marL="1600200" indent="-228600" eaLnBrk="0" hangingPunct="0">
              <a:defRPr sz="4200">
                <a:solidFill>
                  <a:srgbClr val="000000"/>
                </a:solidFill>
                <a:latin typeface="GillSans"/>
                <a:ea typeface="ヒラギノ角ゴ ProN W3"/>
                <a:cs typeface="ヒラギノ角ゴ ProN W3"/>
                <a:sym typeface="GillSans"/>
              </a:defRPr>
            </a:lvl4pPr>
            <a:lvl5pPr marL="2057400" indent="-228600" eaLnBrk="0" hangingPunct="0">
              <a:defRPr sz="4200">
                <a:solidFill>
                  <a:srgbClr val="000000"/>
                </a:solidFill>
                <a:latin typeface="GillSans"/>
                <a:ea typeface="ヒラギノ角ゴ ProN W3"/>
                <a:cs typeface="ヒラギノ角ゴ ProN W3"/>
                <a:sym typeface="GillSans"/>
              </a:defRPr>
            </a:lvl5pPr>
            <a:lvl6pPr marL="25146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6pPr>
            <a:lvl7pPr marL="29718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7pPr>
            <a:lvl8pPr marL="34290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8pPr>
            <a:lvl9pPr marL="38862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9pPr>
          </a:lstStyle>
          <a:p>
            <a:pPr eaLnBrk="1" hangingPunct="1"/>
            <a:fld id="{5F73875A-E1DA-4943-AAA9-5D6284F13EE6}" type="slidenum">
              <a:rPr lang="en-US" altLang="en-US" sz="1200"/>
              <a:pPr eaLnBrk="1" hangingPunct="1"/>
              <a:t>26</a:t>
            </a:fld>
            <a:endParaRPr lang="en-US" altLang="en-US" sz="1200"/>
          </a:p>
        </p:txBody>
      </p:sp>
    </p:spTree>
    <p:extLst>
      <p:ext uri="{BB962C8B-B14F-4D97-AF65-F5344CB8AC3E}">
        <p14:creationId xmlns:p14="http://schemas.microsoft.com/office/powerpoint/2010/main" val="867537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 RAINBOW of fruits and vegetables to give your body what needs to stay healthy.</a:t>
            </a:r>
          </a:p>
          <a:p>
            <a:endParaRPr lang="en-US" dirty="0"/>
          </a:p>
          <a:p>
            <a:r>
              <a:rPr lang="en-US" b="1" dirty="0"/>
              <a:t>Pictures:</a:t>
            </a:r>
          </a:p>
          <a:p>
            <a:r>
              <a:rPr lang="en-US" dirty="0"/>
              <a:t>Fruit and vegetable rainbow: </a:t>
            </a:r>
            <a:r>
              <a:rPr lang="en-US" altLang="en-US" dirty="0"/>
              <a:t>Purchased from https://www.istockphoto.com</a:t>
            </a:r>
            <a:endParaRPr lang="en-US" dirty="0"/>
          </a:p>
        </p:txBody>
      </p:sp>
      <p:sp>
        <p:nvSpPr>
          <p:cNvPr id="4" name="Slide Number Placeholder 3"/>
          <p:cNvSpPr>
            <a:spLocks noGrp="1"/>
          </p:cNvSpPr>
          <p:nvPr>
            <p:ph type="sldNum" sz="quarter" idx="10"/>
          </p:nvPr>
        </p:nvSpPr>
        <p:spPr/>
        <p:txBody>
          <a:bodyPr/>
          <a:lstStyle/>
          <a:p>
            <a:fld id="{867E142D-9F4C-4206-A1B2-C89830991992}" type="slidenum">
              <a:rPr lang="en-US" smtClean="0"/>
              <a:pPr/>
              <a:t>27</a:t>
            </a:fld>
            <a:endParaRPr lang="en-US"/>
          </a:p>
        </p:txBody>
      </p:sp>
    </p:spTree>
    <p:extLst>
      <p:ext uri="{BB962C8B-B14F-4D97-AF65-F5344CB8AC3E}">
        <p14:creationId xmlns:p14="http://schemas.microsoft.com/office/powerpoint/2010/main" val="34107333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The Grains Group foods give our bodies energy to learn, move and play.  These foods all come from plants and are mostly brown or white.  Who can remember which foods belong in the Grains Group? The MyPlate Friend from the Grains Group is Jane Grain.  She is made from foods in the Grains Group.  </a:t>
            </a:r>
          </a:p>
          <a:p>
            <a:endParaRPr lang="en-US" dirty="0"/>
          </a:p>
          <a:p>
            <a:r>
              <a:rPr lang="en-US" b="1" dirty="0"/>
              <a:t>Pictures: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MyPlate Image: www.choosemyplate.gov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Food Group Friends Image: https://www.fns.usda.gov/tn/discover-myplate-nutrition-education-kindergarten </a:t>
            </a:r>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GillSans"/>
                <a:ea typeface="ヒラギノ角ゴ ProN W3"/>
                <a:cs typeface="ヒラギノ角ゴ ProN W3"/>
                <a:sym typeface="GillSans"/>
              </a:defRPr>
            </a:lvl1pPr>
            <a:lvl2pPr marL="742950" indent="-285750" eaLnBrk="0" hangingPunct="0">
              <a:defRPr sz="4200">
                <a:solidFill>
                  <a:srgbClr val="000000"/>
                </a:solidFill>
                <a:latin typeface="GillSans"/>
                <a:ea typeface="ヒラギノ角ゴ ProN W3"/>
                <a:cs typeface="ヒラギノ角ゴ ProN W3"/>
                <a:sym typeface="GillSans"/>
              </a:defRPr>
            </a:lvl2pPr>
            <a:lvl3pPr marL="1143000" indent="-228600" eaLnBrk="0" hangingPunct="0">
              <a:defRPr sz="4200">
                <a:solidFill>
                  <a:srgbClr val="000000"/>
                </a:solidFill>
                <a:latin typeface="GillSans"/>
                <a:ea typeface="ヒラギノ角ゴ ProN W3"/>
                <a:cs typeface="ヒラギノ角ゴ ProN W3"/>
                <a:sym typeface="GillSans"/>
              </a:defRPr>
            </a:lvl3pPr>
            <a:lvl4pPr marL="1600200" indent="-228600" eaLnBrk="0" hangingPunct="0">
              <a:defRPr sz="4200">
                <a:solidFill>
                  <a:srgbClr val="000000"/>
                </a:solidFill>
                <a:latin typeface="GillSans"/>
                <a:ea typeface="ヒラギノ角ゴ ProN W3"/>
                <a:cs typeface="ヒラギノ角ゴ ProN W3"/>
                <a:sym typeface="GillSans"/>
              </a:defRPr>
            </a:lvl4pPr>
            <a:lvl5pPr marL="2057400" indent="-228600" eaLnBrk="0" hangingPunct="0">
              <a:defRPr sz="4200">
                <a:solidFill>
                  <a:srgbClr val="000000"/>
                </a:solidFill>
                <a:latin typeface="GillSans"/>
                <a:ea typeface="ヒラギノ角ゴ ProN W3"/>
                <a:cs typeface="ヒラギノ角ゴ ProN W3"/>
                <a:sym typeface="GillSans"/>
              </a:defRPr>
            </a:lvl5pPr>
            <a:lvl6pPr marL="25146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6pPr>
            <a:lvl7pPr marL="29718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7pPr>
            <a:lvl8pPr marL="34290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8pPr>
            <a:lvl9pPr marL="38862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9pPr>
          </a:lstStyle>
          <a:p>
            <a:pPr eaLnBrk="1" hangingPunct="1"/>
            <a:fld id="{0D6209F6-A132-4EBB-B773-333095174BE0}" type="slidenum">
              <a:rPr lang="en-US" altLang="en-US" sz="1200"/>
              <a:pPr eaLnBrk="1" hangingPunct="1"/>
              <a:t>28</a:t>
            </a:fld>
            <a:endParaRPr lang="en-US" altLang="en-US" sz="1200"/>
          </a:p>
        </p:txBody>
      </p:sp>
    </p:spTree>
    <p:extLst>
      <p:ext uri="{BB962C8B-B14F-4D97-AF65-F5344CB8AC3E}">
        <p14:creationId xmlns:p14="http://schemas.microsoft.com/office/powerpoint/2010/main" val="12168819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200" kern="1200" dirty="0">
                <a:solidFill>
                  <a:schemeClr val="tx1"/>
                </a:solidFill>
                <a:effectLst/>
                <a:latin typeface="+mn-lt"/>
                <a:ea typeface="+mn-ea"/>
                <a:cs typeface="+mn-cs"/>
              </a:rPr>
              <a:t>Here are some other foods from the Grains Group.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Pictures:</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kern="1200" dirty="0">
                <a:solidFill>
                  <a:schemeClr val="tx1"/>
                </a:solidFill>
                <a:effectLst/>
                <a:latin typeface="+mn-lt"/>
                <a:ea typeface="+mn-ea"/>
                <a:cs typeface="+mn-cs"/>
              </a:rPr>
              <a:t>All grains photos </a:t>
            </a:r>
            <a:r>
              <a:rPr lang="en-US" altLang="en-US" dirty="0"/>
              <a:t>Purchased from https://www.istockphoto.com</a:t>
            </a:r>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GillSans"/>
                <a:ea typeface="ヒラギノ角ゴ ProN W3"/>
                <a:cs typeface="ヒラギノ角ゴ ProN W3"/>
                <a:sym typeface="GillSans"/>
              </a:defRPr>
            </a:lvl1pPr>
            <a:lvl2pPr marL="742950" indent="-285750" eaLnBrk="0" hangingPunct="0">
              <a:defRPr sz="4200">
                <a:solidFill>
                  <a:srgbClr val="000000"/>
                </a:solidFill>
                <a:latin typeface="GillSans"/>
                <a:ea typeface="ヒラギノ角ゴ ProN W3"/>
                <a:cs typeface="ヒラギノ角ゴ ProN W3"/>
                <a:sym typeface="GillSans"/>
              </a:defRPr>
            </a:lvl2pPr>
            <a:lvl3pPr marL="1143000" indent="-228600" eaLnBrk="0" hangingPunct="0">
              <a:defRPr sz="4200">
                <a:solidFill>
                  <a:srgbClr val="000000"/>
                </a:solidFill>
                <a:latin typeface="GillSans"/>
                <a:ea typeface="ヒラギノ角ゴ ProN W3"/>
                <a:cs typeface="ヒラギノ角ゴ ProN W3"/>
                <a:sym typeface="GillSans"/>
              </a:defRPr>
            </a:lvl3pPr>
            <a:lvl4pPr marL="1600200" indent="-228600" eaLnBrk="0" hangingPunct="0">
              <a:defRPr sz="4200">
                <a:solidFill>
                  <a:srgbClr val="000000"/>
                </a:solidFill>
                <a:latin typeface="GillSans"/>
                <a:ea typeface="ヒラギノ角ゴ ProN W3"/>
                <a:cs typeface="ヒラギノ角ゴ ProN W3"/>
                <a:sym typeface="GillSans"/>
              </a:defRPr>
            </a:lvl4pPr>
            <a:lvl5pPr marL="2057400" indent="-228600" eaLnBrk="0" hangingPunct="0">
              <a:defRPr sz="4200">
                <a:solidFill>
                  <a:srgbClr val="000000"/>
                </a:solidFill>
                <a:latin typeface="GillSans"/>
                <a:ea typeface="ヒラギノ角ゴ ProN W3"/>
                <a:cs typeface="ヒラギノ角ゴ ProN W3"/>
                <a:sym typeface="GillSans"/>
              </a:defRPr>
            </a:lvl5pPr>
            <a:lvl6pPr marL="25146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6pPr>
            <a:lvl7pPr marL="29718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7pPr>
            <a:lvl8pPr marL="34290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8pPr>
            <a:lvl9pPr marL="38862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9pPr>
          </a:lstStyle>
          <a:p>
            <a:pPr eaLnBrk="1" hangingPunct="1"/>
            <a:fld id="{5F73875A-E1DA-4943-AAA9-5D6284F13EE6}" type="slidenum">
              <a:rPr lang="en-US" altLang="en-US" sz="1200"/>
              <a:pPr eaLnBrk="1" hangingPunct="1"/>
              <a:t>29</a:t>
            </a:fld>
            <a:endParaRPr lang="en-US" altLang="en-US" sz="1200"/>
          </a:p>
        </p:txBody>
      </p:sp>
    </p:spTree>
    <p:extLst>
      <p:ext uri="{BB962C8B-B14F-4D97-AF65-F5344CB8AC3E}">
        <p14:creationId xmlns:p14="http://schemas.microsoft.com/office/powerpoint/2010/main" val="25062131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Foods from the Grains Group give our bodies energy to learn, move and play.. The healthiest grains are called WHOLE GRAINS.</a:t>
            </a:r>
          </a:p>
          <a:p>
            <a:endParaRPr lang="en-US" dirty="0"/>
          </a:p>
          <a:p>
            <a:r>
              <a:rPr lang="en-US" b="1" dirty="0"/>
              <a:t>Pictures:</a:t>
            </a:r>
          </a:p>
          <a:p>
            <a:r>
              <a:rPr lang="en-US" dirty="0"/>
              <a:t>Girl jumping: </a:t>
            </a:r>
            <a:r>
              <a:rPr lang="en-US" altLang="en-US" dirty="0"/>
              <a:t>Purchased from https://www.istockphoto.com</a:t>
            </a:r>
          </a:p>
          <a:p>
            <a:r>
              <a:rPr lang="en-US" dirty="0"/>
              <a:t>Whole grains: </a:t>
            </a:r>
            <a:r>
              <a:rPr lang="en-US" altLang="en-US" dirty="0"/>
              <a:t>Purchased from https://www.istockphoto.com</a:t>
            </a:r>
            <a:endParaRPr lang="en-US" dirty="0"/>
          </a:p>
        </p:txBody>
      </p:sp>
      <p:sp>
        <p:nvSpPr>
          <p:cNvPr id="4" name="Slide Number Placeholder 3"/>
          <p:cNvSpPr>
            <a:spLocks noGrp="1"/>
          </p:cNvSpPr>
          <p:nvPr>
            <p:ph type="sldNum" sz="quarter" idx="10"/>
          </p:nvPr>
        </p:nvSpPr>
        <p:spPr/>
        <p:txBody>
          <a:bodyPr/>
          <a:lstStyle/>
          <a:p>
            <a:fld id="{867E142D-9F4C-4206-A1B2-C89830991992}" type="slidenum">
              <a:rPr lang="en-US" smtClean="0"/>
              <a:pPr/>
              <a:t>30</a:t>
            </a:fld>
            <a:endParaRPr lang="en-US"/>
          </a:p>
        </p:txBody>
      </p:sp>
    </p:spTree>
    <p:extLst>
      <p:ext uri="{BB962C8B-B14F-4D97-AF65-F5344CB8AC3E}">
        <p14:creationId xmlns:p14="http://schemas.microsoft.com/office/powerpoint/2010/main" val="3886866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What do you think it means to be healthy? When we are healthy:</a:t>
            </a:r>
          </a:p>
          <a:p>
            <a:r>
              <a:rPr lang="en-US" sz="1200" kern="1200" dirty="0">
                <a:solidFill>
                  <a:schemeClr val="tx1"/>
                </a:solidFill>
                <a:effectLst/>
                <a:latin typeface="+mn-lt"/>
                <a:ea typeface="+mn-ea"/>
                <a:cs typeface="+mn-cs"/>
              </a:rPr>
              <a:t>Our bodies feel good;</a:t>
            </a:r>
          </a:p>
          <a:p>
            <a:r>
              <a:rPr lang="en-US" sz="1200" kern="1200" dirty="0">
                <a:solidFill>
                  <a:schemeClr val="tx1"/>
                </a:solidFill>
                <a:effectLst/>
                <a:latin typeface="+mn-lt"/>
                <a:ea typeface="+mn-ea"/>
                <a:cs typeface="+mn-cs"/>
              </a:rPr>
              <a:t>We feel strong;</a:t>
            </a:r>
          </a:p>
          <a:p>
            <a:r>
              <a:rPr lang="en-US" sz="1200" kern="1200" dirty="0">
                <a:solidFill>
                  <a:schemeClr val="tx1"/>
                </a:solidFill>
                <a:effectLst/>
                <a:latin typeface="+mn-lt"/>
                <a:ea typeface="+mn-ea"/>
                <a:cs typeface="+mn-cs"/>
              </a:rPr>
              <a:t>We don’t have a cold, flu, or other sickness;</a:t>
            </a:r>
          </a:p>
          <a:p>
            <a:r>
              <a:rPr lang="en-US" sz="1200" kern="1200" dirty="0">
                <a:solidFill>
                  <a:schemeClr val="tx1"/>
                </a:solidFill>
                <a:effectLst/>
                <a:latin typeface="+mn-lt"/>
                <a:ea typeface="+mn-ea"/>
                <a:cs typeface="+mn-cs"/>
              </a:rPr>
              <a:t>We’re not injured;</a:t>
            </a:r>
          </a:p>
          <a:p>
            <a:r>
              <a:rPr lang="en-US" sz="1200" kern="1200" dirty="0">
                <a:solidFill>
                  <a:schemeClr val="tx1"/>
                </a:solidFill>
                <a:effectLst/>
                <a:latin typeface="+mn-lt"/>
                <a:ea typeface="+mn-ea"/>
                <a:cs typeface="+mn-cs"/>
              </a:rPr>
              <a:t>We feel happy and positive;</a:t>
            </a:r>
          </a:p>
          <a:p>
            <a:r>
              <a:rPr lang="en-US" sz="1200" kern="1200" dirty="0">
                <a:solidFill>
                  <a:schemeClr val="tx1"/>
                </a:solidFill>
                <a:effectLst/>
                <a:latin typeface="+mn-lt"/>
                <a:ea typeface="+mn-ea"/>
                <a:cs typeface="+mn-cs"/>
              </a:rPr>
              <a:t>We have energy to do things and play.</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we are healthy it means that our bodies feel good.  When we don’t take care of our bodies, sometimes we feel tired or angry or sad or sick.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It's important to remember that being healthy is NOT about how you look.  You can't tell how healthy someone is just by looking at them, and there isn't just one way to be healthy.  Our bodies are all different sizes and shapes, and we can all be healthy.  We call it "being the best you".  Being healthy is about feeling good and having healthy habits. This year, we are going to talk all about keeping our bodies healthy and feeling good. </a:t>
            </a:r>
          </a:p>
          <a:p>
            <a:pPr lvl="0"/>
            <a:endParaRPr lang="en-US" sz="1200" b="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Pictures: </a:t>
            </a:r>
          </a:p>
          <a:p>
            <a:pPr lvl="0"/>
            <a:r>
              <a:rPr lang="en-US" sz="1200" kern="1200" dirty="0">
                <a:solidFill>
                  <a:schemeClr val="tx1"/>
                </a:solidFill>
                <a:effectLst/>
                <a:latin typeface="+mn-lt"/>
                <a:ea typeface="+mn-ea"/>
                <a:cs typeface="+mn-cs"/>
              </a:rPr>
              <a:t>Happy group of kids: </a:t>
            </a:r>
            <a:r>
              <a:rPr lang="en-US" altLang="en-US" dirty="0"/>
              <a:t>Purchased from https://www.istockphoto.com</a:t>
            </a:r>
            <a:endParaRPr lang="en-US" dirty="0"/>
          </a:p>
        </p:txBody>
      </p:sp>
      <p:sp>
        <p:nvSpPr>
          <p:cNvPr id="4" name="Slide Number Placeholder 3"/>
          <p:cNvSpPr>
            <a:spLocks noGrp="1"/>
          </p:cNvSpPr>
          <p:nvPr>
            <p:ph type="sldNum" sz="quarter" idx="10"/>
          </p:nvPr>
        </p:nvSpPr>
        <p:spPr/>
        <p:txBody>
          <a:bodyPr/>
          <a:lstStyle/>
          <a:p>
            <a:fld id="{867E142D-9F4C-4206-A1B2-C89830991992}" type="slidenum">
              <a:rPr lang="en-US" smtClean="0"/>
              <a:pPr/>
              <a:t>4</a:t>
            </a:fld>
            <a:endParaRPr lang="en-US"/>
          </a:p>
        </p:txBody>
      </p:sp>
    </p:spTree>
    <p:extLst>
      <p:ext uri="{BB962C8B-B14F-4D97-AF65-F5344CB8AC3E}">
        <p14:creationId xmlns:p14="http://schemas.microsoft.com/office/powerpoint/2010/main" val="7182162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Foods from the Protein Group give our bodies protein, which we need to grow and heal.  Some of these foods come from animals and some come from plants.  What kinds of foods belong in the Protein Group? Dean Protein is our friend from the Protein Group.  Dean Protein is made from protein foods. </a:t>
            </a:r>
          </a:p>
          <a:p>
            <a:endParaRPr lang="en-US" dirty="0"/>
          </a:p>
          <a:p>
            <a:r>
              <a:rPr lang="en-US" b="1" dirty="0"/>
              <a:t>Pictures: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MyPlate Image: www.choosemyplate.gov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Food Group Friends Image: https://www.fns.usda.gov/tn/discover-myplate-nutrition-education-kindergarten </a:t>
            </a:r>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GillSans"/>
                <a:ea typeface="ヒラギノ角ゴ ProN W3"/>
                <a:cs typeface="ヒラギノ角ゴ ProN W3"/>
                <a:sym typeface="GillSans"/>
              </a:defRPr>
            </a:lvl1pPr>
            <a:lvl2pPr marL="742950" indent="-285750" eaLnBrk="0" hangingPunct="0">
              <a:defRPr sz="4200">
                <a:solidFill>
                  <a:srgbClr val="000000"/>
                </a:solidFill>
                <a:latin typeface="GillSans"/>
                <a:ea typeface="ヒラギノ角ゴ ProN W3"/>
                <a:cs typeface="ヒラギノ角ゴ ProN W3"/>
                <a:sym typeface="GillSans"/>
              </a:defRPr>
            </a:lvl2pPr>
            <a:lvl3pPr marL="1143000" indent="-228600" eaLnBrk="0" hangingPunct="0">
              <a:defRPr sz="4200">
                <a:solidFill>
                  <a:srgbClr val="000000"/>
                </a:solidFill>
                <a:latin typeface="GillSans"/>
                <a:ea typeface="ヒラギノ角ゴ ProN W3"/>
                <a:cs typeface="ヒラギノ角ゴ ProN W3"/>
                <a:sym typeface="GillSans"/>
              </a:defRPr>
            </a:lvl3pPr>
            <a:lvl4pPr marL="1600200" indent="-228600" eaLnBrk="0" hangingPunct="0">
              <a:defRPr sz="4200">
                <a:solidFill>
                  <a:srgbClr val="000000"/>
                </a:solidFill>
                <a:latin typeface="GillSans"/>
                <a:ea typeface="ヒラギノ角ゴ ProN W3"/>
                <a:cs typeface="ヒラギノ角ゴ ProN W3"/>
                <a:sym typeface="GillSans"/>
              </a:defRPr>
            </a:lvl4pPr>
            <a:lvl5pPr marL="2057400" indent="-228600" eaLnBrk="0" hangingPunct="0">
              <a:defRPr sz="4200">
                <a:solidFill>
                  <a:srgbClr val="000000"/>
                </a:solidFill>
                <a:latin typeface="GillSans"/>
                <a:ea typeface="ヒラギノ角ゴ ProN W3"/>
                <a:cs typeface="ヒラギノ角ゴ ProN W3"/>
                <a:sym typeface="GillSans"/>
              </a:defRPr>
            </a:lvl5pPr>
            <a:lvl6pPr marL="25146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6pPr>
            <a:lvl7pPr marL="29718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7pPr>
            <a:lvl8pPr marL="34290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8pPr>
            <a:lvl9pPr marL="38862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9pPr>
          </a:lstStyle>
          <a:p>
            <a:pPr eaLnBrk="1" hangingPunct="1"/>
            <a:fld id="{0D6209F6-A132-4EBB-B773-333095174BE0}" type="slidenum">
              <a:rPr lang="en-US" altLang="en-US" sz="1200"/>
              <a:pPr eaLnBrk="1" hangingPunct="1"/>
              <a:t>31</a:t>
            </a:fld>
            <a:endParaRPr lang="en-US" altLang="en-US" sz="1200"/>
          </a:p>
        </p:txBody>
      </p:sp>
    </p:spTree>
    <p:extLst>
      <p:ext uri="{BB962C8B-B14F-4D97-AF65-F5344CB8AC3E}">
        <p14:creationId xmlns:p14="http://schemas.microsoft.com/office/powerpoint/2010/main" val="9732346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200" kern="1200" dirty="0">
                <a:solidFill>
                  <a:schemeClr val="tx1"/>
                </a:solidFill>
                <a:effectLst/>
                <a:latin typeface="+mn-lt"/>
                <a:ea typeface="+mn-ea"/>
                <a:cs typeface="+mn-cs"/>
              </a:rPr>
              <a:t>Here are some other foods from the Protein Group.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Pictures: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kern="1200" dirty="0">
                <a:solidFill>
                  <a:schemeClr val="tx1"/>
                </a:solidFill>
                <a:effectLst/>
                <a:latin typeface="+mn-lt"/>
                <a:ea typeface="+mn-ea"/>
                <a:cs typeface="+mn-cs"/>
              </a:rPr>
              <a:t>All protein photos p</a:t>
            </a:r>
            <a:r>
              <a:rPr lang="en-US" altLang="en-US" dirty="0"/>
              <a:t>urchased from https://www.istockphoto.com</a:t>
            </a:r>
            <a:endParaRPr lang="en-US" sz="1200" kern="1200" dirty="0">
              <a:solidFill>
                <a:schemeClr val="tx1"/>
              </a:solidFill>
              <a:effectLst/>
              <a:latin typeface="+mn-lt"/>
              <a:ea typeface="+mn-ea"/>
              <a:cs typeface="+mn-cs"/>
            </a:endParaRPr>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GillSans"/>
                <a:ea typeface="ヒラギノ角ゴ ProN W3"/>
                <a:cs typeface="ヒラギノ角ゴ ProN W3"/>
                <a:sym typeface="GillSans"/>
              </a:defRPr>
            </a:lvl1pPr>
            <a:lvl2pPr marL="742950" indent="-285750" eaLnBrk="0" hangingPunct="0">
              <a:defRPr sz="4200">
                <a:solidFill>
                  <a:srgbClr val="000000"/>
                </a:solidFill>
                <a:latin typeface="GillSans"/>
                <a:ea typeface="ヒラギノ角ゴ ProN W3"/>
                <a:cs typeface="ヒラギノ角ゴ ProN W3"/>
                <a:sym typeface="GillSans"/>
              </a:defRPr>
            </a:lvl2pPr>
            <a:lvl3pPr marL="1143000" indent="-228600" eaLnBrk="0" hangingPunct="0">
              <a:defRPr sz="4200">
                <a:solidFill>
                  <a:srgbClr val="000000"/>
                </a:solidFill>
                <a:latin typeface="GillSans"/>
                <a:ea typeface="ヒラギノ角ゴ ProN W3"/>
                <a:cs typeface="ヒラギノ角ゴ ProN W3"/>
                <a:sym typeface="GillSans"/>
              </a:defRPr>
            </a:lvl3pPr>
            <a:lvl4pPr marL="1600200" indent="-228600" eaLnBrk="0" hangingPunct="0">
              <a:defRPr sz="4200">
                <a:solidFill>
                  <a:srgbClr val="000000"/>
                </a:solidFill>
                <a:latin typeface="GillSans"/>
                <a:ea typeface="ヒラギノ角ゴ ProN W3"/>
                <a:cs typeface="ヒラギノ角ゴ ProN W3"/>
                <a:sym typeface="GillSans"/>
              </a:defRPr>
            </a:lvl4pPr>
            <a:lvl5pPr marL="2057400" indent="-228600" eaLnBrk="0" hangingPunct="0">
              <a:defRPr sz="4200">
                <a:solidFill>
                  <a:srgbClr val="000000"/>
                </a:solidFill>
                <a:latin typeface="GillSans"/>
                <a:ea typeface="ヒラギノ角ゴ ProN W3"/>
                <a:cs typeface="ヒラギノ角ゴ ProN W3"/>
                <a:sym typeface="GillSans"/>
              </a:defRPr>
            </a:lvl5pPr>
            <a:lvl6pPr marL="25146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6pPr>
            <a:lvl7pPr marL="29718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7pPr>
            <a:lvl8pPr marL="34290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8pPr>
            <a:lvl9pPr marL="38862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9pPr>
          </a:lstStyle>
          <a:p>
            <a:pPr eaLnBrk="1" hangingPunct="1"/>
            <a:fld id="{ECCE6F67-2FBC-4BD8-85D2-3B2C9EEBA82A}" type="slidenum">
              <a:rPr lang="en-US" altLang="en-US" sz="1200"/>
              <a:pPr eaLnBrk="1" hangingPunct="1"/>
              <a:t>32</a:t>
            </a:fld>
            <a:endParaRPr lang="en-US" altLang="en-US" sz="1200"/>
          </a:p>
        </p:txBody>
      </p:sp>
    </p:spTree>
    <p:extLst>
      <p:ext uri="{BB962C8B-B14F-4D97-AF65-F5344CB8AC3E}">
        <p14:creationId xmlns:p14="http://schemas.microsoft.com/office/powerpoint/2010/main" val="34397572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Foods from the Protein Group give our bodies protein, which we use as building blocks to grow and heal.</a:t>
            </a:r>
          </a:p>
          <a:p>
            <a:endParaRPr lang="en-US" dirty="0"/>
          </a:p>
          <a:p>
            <a:r>
              <a:rPr lang="en-US" b="1" dirty="0"/>
              <a:t>Pictures:</a:t>
            </a:r>
          </a:p>
          <a:p>
            <a:r>
              <a:rPr lang="en-US" dirty="0"/>
              <a:t>Boy with growth measurements: </a:t>
            </a:r>
            <a:r>
              <a:rPr lang="en-US" altLang="en-US" dirty="0"/>
              <a:t>Purchased from https://www.istockphoto.com</a:t>
            </a:r>
          </a:p>
          <a:p>
            <a:r>
              <a:rPr lang="en-US" dirty="0"/>
              <a:t>Roller blade boy hurt: </a:t>
            </a:r>
            <a:r>
              <a:rPr lang="en-US" altLang="en-US" dirty="0"/>
              <a:t>Purchased from https://www.istockphoto.com</a:t>
            </a:r>
            <a:endParaRPr lang="en-US" dirty="0"/>
          </a:p>
        </p:txBody>
      </p:sp>
      <p:sp>
        <p:nvSpPr>
          <p:cNvPr id="4" name="Slide Number Placeholder 3"/>
          <p:cNvSpPr>
            <a:spLocks noGrp="1"/>
          </p:cNvSpPr>
          <p:nvPr>
            <p:ph type="sldNum" sz="quarter" idx="10"/>
          </p:nvPr>
        </p:nvSpPr>
        <p:spPr/>
        <p:txBody>
          <a:bodyPr/>
          <a:lstStyle/>
          <a:p>
            <a:fld id="{867E142D-9F4C-4206-A1B2-C89830991992}" type="slidenum">
              <a:rPr lang="en-US" smtClean="0"/>
              <a:pPr/>
              <a:t>33</a:t>
            </a:fld>
            <a:endParaRPr lang="en-US"/>
          </a:p>
        </p:txBody>
      </p:sp>
    </p:spTree>
    <p:extLst>
      <p:ext uri="{BB962C8B-B14F-4D97-AF65-F5344CB8AC3E}">
        <p14:creationId xmlns:p14="http://schemas.microsoft.com/office/powerpoint/2010/main" val="36133583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And, last, but not least…. The Dairy Group gives us calcium, which helps us build strong bones and teeth.  The dairy group foods are all made from milk.  Mary Dairy is our friend from the Dairy Group.   Mary Dairy is made from yogurt, milk, and cheese.  </a:t>
            </a:r>
          </a:p>
          <a:p>
            <a:endParaRPr lang="en-US" dirty="0"/>
          </a:p>
          <a:p>
            <a:r>
              <a:rPr lang="en-US" b="1" dirty="0"/>
              <a:t>Pictures: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MyPlate Image: www.choosemyplate.gov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Food Group Friends Image: https://www.fns.usda.gov/tn/discover-myplate-nutrition-education-kindergarten </a:t>
            </a:r>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GillSans"/>
                <a:ea typeface="ヒラギノ角ゴ ProN W3"/>
                <a:cs typeface="ヒラギノ角ゴ ProN W3"/>
                <a:sym typeface="GillSans"/>
              </a:defRPr>
            </a:lvl1pPr>
            <a:lvl2pPr marL="742950" indent="-285750" eaLnBrk="0" hangingPunct="0">
              <a:defRPr sz="4200">
                <a:solidFill>
                  <a:srgbClr val="000000"/>
                </a:solidFill>
                <a:latin typeface="GillSans"/>
                <a:ea typeface="ヒラギノ角ゴ ProN W3"/>
                <a:cs typeface="ヒラギノ角ゴ ProN W3"/>
                <a:sym typeface="GillSans"/>
              </a:defRPr>
            </a:lvl2pPr>
            <a:lvl3pPr marL="1143000" indent="-228600" eaLnBrk="0" hangingPunct="0">
              <a:defRPr sz="4200">
                <a:solidFill>
                  <a:srgbClr val="000000"/>
                </a:solidFill>
                <a:latin typeface="GillSans"/>
                <a:ea typeface="ヒラギノ角ゴ ProN W3"/>
                <a:cs typeface="ヒラギノ角ゴ ProN W3"/>
                <a:sym typeface="GillSans"/>
              </a:defRPr>
            </a:lvl3pPr>
            <a:lvl4pPr marL="1600200" indent="-228600" eaLnBrk="0" hangingPunct="0">
              <a:defRPr sz="4200">
                <a:solidFill>
                  <a:srgbClr val="000000"/>
                </a:solidFill>
                <a:latin typeface="GillSans"/>
                <a:ea typeface="ヒラギノ角ゴ ProN W3"/>
                <a:cs typeface="ヒラギノ角ゴ ProN W3"/>
                <a:sym typeface="GillSans"/>
              </a:defRPr>
            </a:lvl4pPr>
            <a:lvl5pPr marL="2057400" indent="-228600" eaLnBrk="0" hangingPunct="0">
              <a:defRPr sz="4200">
                <a:solidFill>
                  <a:srgbClr val="000000"/>
                </a:solidFill>
                <a:latin typeface="GillSans"/>
                <a:ea typeface="ヒラギノ角ゴ ProN W3"/>
                <a:cs typeface="ヒラギノ角ゴ ProN W3"/>
                <a:sym typeface="GillSans"/>
              </a:defRPr>
            </a:lvl5pPr>
            <a:lvl6pPr marL="25146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6pPr>
            <a:lvl7pPr marL="29718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7pPr>
            <a:lvl8pPr marL="34290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8pPr>
            <a:lvl9pPr marL="38862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9pPr>
          </a:lstStyle>
          <a:p>
            <a:pPr eaLnBrk="1" hangingPunct="1"/>
            <a:fld id="{0D6209F6-A132-4EBB-B773-333095174BE0}" type="slidenum">
              <a:rPr lang="en-US" altLang="en-US" sz="1200"/>
              <a:pPr eaLnBrk="1" hangingPunct="1"/>
              <a:t>34</a:t>
            </a:fld>
            <a:endParaRPr lang="en-US" altLang="en-US" sz="1200"/>
          </a:p>
        </p:txBody>
      </p:sp>
    </p:spTree>
    <p:extLst>
      <p:ext uri="{BB962C8B-B14F-4D97-AF65-F5344CB8AC3E}">
        <p14:creationId xmlns:p14="http://schemas.microsoft.com/office/powerpoint/2010/main" val="1172698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200" kern="1200" dirty="0">
                <a:solidFill>
                  <a:schemeClr val="tx1"/>
                </a:solidFill>
                <a:effectLst/>
                <a:latin typeface="+mn-lt"/>
                <a:ea typeface="+mn-ea"/>
                <a:cs typeface="+mn-cs"/>
              </a:rPr>
              <a:t>Here are some other foods from the Dairy Group.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Pictures:</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kern="1200" dirty="0">
                <a:solidFill>
                  <a:schemeClr val="tx1"/>
                </a:solidFill>
                <a:effectLst/>
                <a:latin typeface="+mn-lt"/>
                <a:ea typeface="+mn-ea"/>
                <a:cs typeface="+mn-cs"/>
              </a:rPr>
              <a:t>All dairy photos </a:t>
            </a:r>
            <a:r>
              <a:rPr lang="en-US" altLang="en-US" dirty="0"/>
              <a:t>Purchased from https://www.istockphoto.com</a:t>
            </a:r>
            <a:endParaRPr lang="en-US" sz="1200" kern="1200" dirty="0">
              <a:solidFill>
                <a:schemeClr val="tx1"/>
              </a:solidFill>
              <a:effectLst/>
              <a:latin typeface="+mn-lt"/>
              <a:ea typeface="+mn-ea"/>
              <a:cs typeface="+mn-cs"/>
            </a:endParaRPr>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GillSans"/>
                <a:ea typeface="ヒラギノ角ゴ ProN W3"/>
                <a:cs typeface="ヒラギノ角ゴ ProN W3"/>
                <a:sym typeface="GillSans"/>
              </a:defRPr>
            </a:lvl1pPr>
            <a:lvl2pPr marL="742950" indent="-285750" eaLnBrk="0" hangingPunct="0">
              <a:defRPr sz="4200">
                <a:solidFill>
                  <a:srgbClr val="000000"/>
                </a:solidFill>
                <a:latin typeface="GillSans"/>
                <a:ea typeface="ヒラギノ角ゴ ProN W3"/>
                <a:cs typeface="ヒラギノ角ゴ ProN W3"/>
                <a:sym typeface="GillSans"/>
              </a:defRPr>
            </a:lvl2pPr>
            <a:lvl3pPr marL="1143000" indent="-228600" eaLnBrk="0" hangingPunct="0">
              <a:defRPr sz="4200">
                <a:solidFill>
                  <a:srgbClr val="000000"/>
                </a:solidFill>
                <a:latin typeface="GillSans"/>
                <a:ea typeface="ヒラギノ角ゴ ProN W3"/>
                <a:cs typeface="ヒラギノ角ゴ ProN W3"/>
                <a:sym typeface="GillSans"/>
              </a:defRPr>
            </a:lvl3pPr>
            <a:lvl4pPr marL="1600200" indent="-228600" eaLnBrk="0" hangingPunct="0">
              <a:defRPr sz="4200">
                <a:solidFill>
                  <a:srgbClr val="000000"/>
                </a:solidFill>
                <a:latin typeface="GillSans"/>
                <a:ea typeface="ヒラギノ角ゴ ProN W3"/>
                <a:cs typeface="ヒラギノ角ゴ ProN W3"/>
                <a:sym typeface="GillSans"/>
              </a:defRPr>
            </a:lvl4pPr>
            <a:lvl5pPr marL="2057400" indent="-228600" eaLnBrk="0" hangingPunct="0">
              <a:defRPr sz="4200">
                <a:solidFill>
                  <a:srgbClr val="000000"/>
                </a:solidFill>
                <a:latin typeface="GillSans"/>
                <a:ea typeface="ヒラギノ角ゴ ProN W3"/>
                <a:cs typeface="ヒラギノ角ゴ ProN W3"/>
                <a:sym typeface="GillSans"/>
              </a:defRPr>
            </a:lvl5pPr>
            <a:lvl6pPr marL="25146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6pPr>
            <a:lvl7pPr marL="29718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7pPr>
            <a:lvl8pPr marL="34290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8pPr>
            <a:lvl9pPr marL="38862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9pPr>
          </a:lstStyle>
          <a:p>
            <a:pPr eaLnBrk="1" hangingPunct="1"/>
            <a:fld id="{32C84433-D049-4C7D-8D00-998F9B258770}" type="slidenum">
              <a:rPr lang="en-US" altLang="en-US" sz="1200"/>
              <a:pPr eaLnBrk="1" hangingPunct="1"/>
              <a:t>35</a:t>
            </a:fld>
            <a:endParaRPr lang="en-US" altLang="en-US" sz="1200"/>
          </a:p>
        </p:txBody>
      </p:sp>
    </p:spTree>
    <p:extLst>
      <p:ext uri="{BB962C8B-B14F-4D97-AF65-F5344CB8AC3E}">
        <p14:creationId xmlns:p14="http://schemas.microsoft.com/office/powerpoint/2010/main" val="14655748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Foods from the Dairy Group have lots of CALCIUM to help build strong bones and teeth.</a:t>
            </a:r>
          </a:p>
          <a:p>
            <a:endParaRPr lang="en-US" dirty="0"/>
          </a:p>
          <a:p>
            <a:r>
              <a:rPr lang="en-US" b="1" dirty="0"/>
              <a:t>Pictures:</a:t>
            </a:r>
          </a:p>
          <a:p>
            <a:r>
              <a:rPr lang="en-US" dirty="0"/>
              <a:t>Human skeleton: </a:t>
            </a:r>
            <a:r>
              <a:rPr lang="en-US" altLang="en-US" dirty="0"/>
              <a:t>Purchased from https://www.istockphoto.com</a:t>
            </a:r>
            <a:endParaRPr lang="en-US" dirty="0"/>
          </a:p>
        </p:txBody>
      </p:sp>
      <p:sp>
        <p:nvSpPr>
          <p:cNvPr id="4" name="Slide Number Placeholder 3"/>
          <p:cNvSpPr>
            <a:spLocks noGrp="1"/>
          </p:cNvSpPr>
          <p:nvPr>
            <p:ph type="sldNum" sz="quarter" idx="10"/>
          </p:nvPr>
        </p:nvSpPr>
        <p:spPr/>
        <p:txBody>
          <a:bodyPr/>
          <a:lstStyle/>
          <a:p>
            <a:fld id="{867E142D-9F4C-4206-A1B2-C89830991992}" type="slidenum">
              <a:rPr lang="en-US" smtClean="0"/>
              <a:pPr/>
              <a:t>36</a:t>
            </a:fld>
            <a:endParaRPr lang="en-US"/>
          </a:p>
        </p:txBody>
      </p:sp>
    </p:spTree>
    <p:extLst>
      <p:ext uri="{BB962C8B-B14F-4D97-AF65-F5344CB8AC3E}">
        <p14:creationId xmlns:p14="http://schemas.microsoft.com/office/powerpoint/2010/main" val="27824095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This year, we will </a:t>
            </a:r>
            <a:r>
              <a:rPr lang="en-US" dirty="0">
                <a:effectLst/>
              </a:rPr>
              <a:t>learn more about each of the food groups and the healthy foods we should eat.  All five food groups are important for keeping us healthy, so we want to eat healthy foods from all five food groups every day!  </a:t>
            </a:r>
          </a:p>
          <a:p>
            <a:endParaRPr lang="en-US" altLang="en-US" baseline="0" dirty="0"/>
          </a:p>
          <a:p>
            <a:r>
              <a:rPr lang="en-US" altLang="en-US" b="1" baseline="0" dirty="0"/>
              <a:t>Pictures:</a:t>
            </a:r>
          </a:p>
          <a:p>
            <a:r>
              <a:rPr lang="en-US" altLang="en-US" b="0" baseline="0" dirty="0"/>
              <a:t>Farrah Fruit: https://www.fns.usda.gov/tn/graphics-library</a:t>
            </a:r>
          </a:p>
          <a:p>
            <a:r>
              <a:rPr lang="en-US" altLang="en-US" b="0" baseline="0" dirty="0"/>
              <a:t>Reggie Veggie: https://www.fns.usda.gov/tn/graphics-library</a:t>
            </a:r>
          </a:p>
          <a:p>
            <a:r>
              <a:rPr lang="en-US" altLang="en-US" b="0" baseline="0" dirty="0"/>
              <a:t>Dean Protein: https://www.fns.usda.gov/tn/graphics-library</a:t>
            </a:r>
          </a:p>
          <a:p>
            <a:r>
              <a:rPr lang="en-US" altLang="en-US" b="0" baseline="0" dirty="0"/>
              <a:t>Mary Dairy: https://www.fns.usda.gov/tn/graphics-library</a:t>
            </a:r>
          </a:p>
          <a:p>
            <a:r>
              <a:rPr lang="en-US" altLang="en-US" b="0" baseline="0" dirty="0"/>
              <a:t>Jane Grain: https://www.fns.usda.gov/tn/graphics-library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MyPlate: https://www.choosemyplate.gov/myplate-graphic-resources </a:t>
            </a:r>
            <a:endParaRPr lang="en-US" altLang="en-US" b="0" baseline="0" dirty="0"/>
          </a:p>
          <a:p>
            <a:endParaRPr lang="en-US" alt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CC1D45-FFDE-43B6-B542-A1E113BF60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9334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7CB7E384-1DC6-4780-B250-C073B1EB2E9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94106758-D676-4374-BA7A-6BAD16400A2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Let’s do a Quick Quiz to review what we learned.</a:t>
            </a:r>
          </a:p>
          <a:p>
            <a:endParaRPr lang="en-US" altLang="en-US" dirty="0"/>
          </a:p>
          <a:p>
            <a:r>
              <a:rPr lang="en-US" altLang="en-US" dirty="0"/>
              <a:t>Pictures:</a:t>
            </a:r>
          </a:p>
          <a:p>
            <a:pPr eaLnBrk="1" hangingPunct="1">
              <a:spcBef>
                <a:spcPct val="0"/>
              </a:spcBef>
            </a:pPr>
            <a:r>
              <a:rPr lang="en-US" altLang="en-US" dirty="0"/>
              <a:t>MyPlate Images: www.choosemyplate.gov </a:t>
            </a:r>
          </a:p>
          <a:p>
            <a:endParaRPr lang="en-US" altLang="en-US" dirty="0"/>
          </a:p>
        </p:txBody>
      </p:sp>
      <p:sp>
        <p:nvSpPr>
          <p:cNvPr id="10244" name="Slide Number Placeholder 3">
            <a:extLst>
              <a:ext uri="{FF2B5EF4-FFF2-40B4-BE49-F238E27FC236}">
                <a16:creationId xmlns:a16="http://schemas.microsoft.com/office/drawing/2014/main" id="{B7ABB387-71E8-4E69-A0D0-0C20C3E98B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7821639-628B-4BDD-AC14-EEA425D4CFDE}" type="slidenum">
              <a:rPr lang="en-US" altLang="en-US" smtClean="0"/>
              <a:pPr/>
              <a:t>38</a:t>
            </a:fld>
            <a:endParaRPr lang="en-US" altLang="en-US"/>
          </a:p>
        </p:txBody>
      </p:sp>
    </p:spTree>
    <p:extLst>
      <p:ext uri="{BB962C8B-B14F-4D97-AF65-F5344CB8AC3E}">
        <p14:creationId xmlns:p14="http://schemas.microsoft.com/office/powerpoint/2010/main" val="15163742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see if you can recognize what a healthy plate looks like. I'll show you two pictures, and I want you to tell me which one looks the most like MyPlate. Hold up one finger if you think it's #1; hold up two fingers if you think it's #2.</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Pictures: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MyPlate Image: www.choosemyplate.gov </a:t>
            </a:r>
          </a:p>
        </p:txBody>
      </p:sp>
      <p:sp>
        <p:nvSpPr>
          <p:cNvPr id="4" name="Slide Number Placeholder 3"/>
          <p:cNvSpPr>
            <a:spLocks noGrp="1"/>
          </p:cNvSpPr>
          <p:nvPr>
            <p:ph type="sldNum" sz="quarter" idx="10"/>
          </p:nvPr>
        </p:nvSpPr>
        <p:spPr/>
        <p:txBody>
          <a:bodyPr/>
          <a:lstStyle/>
          <a:p>
            <a:fld id="{867E142D-9F4C-4206-A1B2-C89830991992}" type="slidenum">
              <a:rPr lang="en-US" smtClean="0"/>
              <a:pPr/>
              <a:t>39</a:t>
            </a:fld>
            <a:endParaRPr lang="en-US"/>
          </a:p>
        </p:txBody>
      </p:sp>
    </p:spTree>
    <p:extLst>
      <p:ext uri="{BB962C8B-B14F-4D97-AF65-F5344CB8AC3E}">
        <p14:creationId xmlns:p14="http://schemas.microsoft.com/office/powerpoint/2010/main" val="38951913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Plate #1: chicken, sweet potato, corn, tomatoes, greens, milk</a:t>
            </a:r>
          </a:p>
          <a:p>
            <a:r>
              <a:rPr lang="en-US" dirty="0"/>
              <a:t>Plate #2: steak, potatoes</a:t>
            </a:r>
          </a:p>
          <a:p>
            <a:endParaRPr lang="en-US" dirty="0"/>
          </a:p>
          <a:p>
            <a:r>
              <a:rPr lang="en-US" b="1" dirty="0"/>
              <a:t>Pictures: </a:t>
            </a:r>
          </a:p>
          <a:p>
            <a:r>
              <a:rPr lang="en-US" dirty="0"/>
              <a:t>Plate #1: Photo taken by DINE team </a:t>
            </a:r>
          </a:p>
          <a:p>
            <a:r>
              <a:rPr lang="en-US" dirty="0"/>
              <a:t>Plate #2: </a:t>
            </a:r>
            <a:r>
              <a:rPr lang="en-US" altLang="en-US" dirty="0"/>
              <a:t>Purchased from https://www.istockphoto.com</a:t>
            </a:r>
            <a:endParaRPr lang="en-US" dirty="0"/>
          </a:p>
        </p:txBody>
      </p:sp>
      <p:sp>
        <p:nvSpPr>
          <p:cNvPr id="4" name="Slide Number Placeholder 3"/>
          <p:cNvSpPr>
            <a:spLocks noGrp="1"/>
          </p:cNvSpPr>
          <p:nvPr>
            <p:ph type="sldNum" sz="quarter" idx="10"/>
          </p:nvPr>
        </p:nvSpPr>
        <p:spPr/>
        <p:txBody>
          <a:bodyPr/>
          <a:lstStyle/>
          <a:p>
            <a:fld id="{867E142D-9F4C-4206-A1B2-C89830991992}" type="slidenum">
              <a:rPr lang="en-US" smtClean="0"/>
              <a:pPr/>
              <a:t>40</a:t>
            </a:fld>
            <a:endParaRPr lang="en-US"/>
          </a:p>
        </p:txBody>
      </p:sp>
    </p:spTree>
    <p:extLst>
      <p:ext uri="{BB962C8B-B14F-4D97-AF65-F5344CB8AC3E}">
        <p14:creationId xmlns:p14="http://schemas.microsoft.com/office/powerpoint/2010/main" val="349153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Things we do every day are called habits.  The things we do each day to keep our bodies healthy - we call them healthy habits.  What are some things you do to keep your body healthy?  Great list!  Today we will talk about a few healthy habits, and then we will spend most of the year learning about foods that keep our bodies healthy.</a:t>
            </a:r>
          </a:p>
          <a:p>
            <a:endParaRPr lang="en-US" baseline="0" dirty="0"/>
          </a:p>
          <a:p>
            <a:r>
              <a:rPr lang="en-US" b="1" baseline="0" dirty="0"/>
              <a:t>Pictures: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Washing hands: </a:t>
            </a:r>
            <a:r>
              <a:rPr lang="en-US" altLang="en-US" dirty="0"/>
              <a:t>Purchased from https://www.istockphoto.com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Elementary school athletic department: </a:t>
            </a:r>
            <a:r>
              <a:rPr lang="en-US" altLang="en-US" dirty="0"/>
              <a:t>Purchased from https://www.istockphoto.com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Family eating meal: </a:t>
            </a:r>
            <a:r>
              <a:rPr lang="en-US" altLang="en-US" dirty="0"/>
              <a:t>Purchased from https://www.istockphoto.com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School dinner: </a:t>
            </a:r>
            <a:r>
              <a:rPr lang="en-US" altLang="en-US" dirty="0"/>
              <a:t>Purchased from https://www.istockphoto.com</a:t>
            </a:r>
            <a:endParaRPr lang="en-US" dirty="0"/>
          </a:p>
          <a:p>
            <a:endParaRPr lang="en-US" dirty="0"/>
          </a:p>
        </p:txBody>
      </p:sp>
      <p:sp>
        <p:nvSpPr>
          <p:cNvPr id="4" name="Slide Number Placeholder 3"/>
          <p:cNvSpPr>
            <a:spLocks noGrp="1"/>
          </p:cNvSpPr>
          <p:nvPr>
            <p:ph type="sldNum" sz="quarter" idx="10"/>
          </p:nvPr>
        </p:nvSpPr>
        <p:spPr/>
        <p:txBody>
          <a:bodyPr/>
          <a:lstStyle/>
          <a:p>
            <a:fld id="{867E142D-9F4C-4206-A1B2-C89830991992}" type="slidenum">
              <a:rPr lang="en-US" smtClean="0"/>
              <a:pPr/>
              <a:t>5</a:t>
            </a:fld>
            <a:endParaRPr lang="en-US"/>
          </a:p>
        </p:txBody>
      </p:sp>
    </p:spTree>
    <p:extLst>
      <p:ext uri="{BB962C8B-B14F-4D97-AF65-F5344CB8AC3E}">
        <p14:creationId xmlns:p14="http://schemas.microsoft.com/office/powerpoint/2010/main" val="3917272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Plate #1: chicken, rice, macaroni and cheese, potatoes, milk</a:t>
            </a:r>
          </a:p>
          <a:p>
            <a:r>
              <a:rPr lang="en-US" dirty="0"/>
              <a:t>Plate #2: salmon, green beans, rice, fruit salad, milk </a:t>
            </a:r>
          </a:p>
          <a:p>
            <a:endParaRPr lang="en-US" dirty="0"/>
          </a:p>
          <a:p>
            <a:r>
              <a:rPr lang="en-US" b="1" dirty="0"/>
              <a:t>Photos:</a:t>
            </a:r>
          </a:p>
          <a:p>
            <a:r>
              <a:rPr lang="en-US" dirty="0"/>
              <a:t>Plate #1: Photo taken by DINE team </a:t>
            </a:r>
          </a:p>
          <a:p>
            <a:r>
              <a:rPr lang="en-US" dirty="0"/>
              <a:t>Plate #2: Healthy salmon dinner: </a:t>
            </a:r>
            <a:r>
              <a:rPr lang="en-US" altLang="en-US" dirty="0"/>
              <a:t>Purchased from https://www.istockphoto.com; </a:t>
            </a:r>
            <a:r>
              <a:rPr lang="en-US" dirty="0"/>
              <a:t>Fruit salad: </a:t>
            </a:r>
            <a:r>
              <a:rPr lang="en-US" altLang="en-US" dirty="0"/>
              <a:t>Purchased from https://www.istockphoto.com; </a:t>
            </a:r>
            <a:r>
              <a:rPr lang="en-US" dirty="0"/>
              <a:t>Milk in the glass: </a:t>
            </a:r>
            <a:r>
              <a:rPr lang="en-US" altLang="en-US" dirty="0"/>
              <a:t>Purchased from https://www.istockphoto.com.</a:t>
            </a:r>
            <a:endParaRPr lang="en-US" dirty="0"/>
          </a:p>
        </p:txBody>
      </p:sp>
      <p:sp>
        <p:nvSpPr>
          <p:cNvPr id="4" name="Slide Number Placeholder 3"/>
          <p:cNvSpPr>
            <a:spLocks noGrp="1"/>
          </p:cNvSpPr>
          <p:nvPr>
            <p:ph type="sldNum" sz="quarter" idx="10"/>
          </p:nvPr>
        </p:nvSpPr>
        <p:spPr/>
        <p:txBody>
          <a:bodyPr/>
          <a:lstStyle/>
          <a:p>
            <a:fld id="{867E142D-9F4C-4206-A1B2-C89830991992}" type="slidenum">
              <a:rPr lang="en-US" smtClean="0"/>
              <a:pPr/>
              <a:t>41</a:t>
            </a:fld>
            <a:endParaRPr lang="en-US"/>
          </a:p>
        </p:txBody>
      </p:sp>
    </p:spTree>
    <p:extLst>
      <p:ext uri="{BB962C8B-B14F-4D97-AF65-F5344CB8AC3E}">
        <p14:creationId xmlns:p14="http://schemas.microsoft.com/office/powerpoint/2010/main" val="36449248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Plate #1: chicken, bread, fruit salad, green salad and milk</a:t>
            </a:r>
          </a:p>
          <a:p>
            <a:r>
              <a:rPr lang="en-US" dirty="0"/>
              <a:t>Plate #2: cheeseburger, French fries, soda </a:t>
            </a:r>
          </a:p>
          <a:p>
            <a:endParaRPr lang="en-US" dirty="0"/>
          </a:p>
          <a:p>
            <a:r>
              <a:rPr lang="en-US" dirty="0"/>
              <a:t>Pictures:</a:t>
            </a:r>
          </a:p>
          <a:p>
            <a:r>
              <a:rPr lang="en-US" dirty="0"/>
              <a:t>Plate #1: Photo taken by DINE team </a:t>
            </a:r>
          </a:p>
          <a:p>
            <a:r>
              <a:rPr lang="en-US" dirty="0"/>
              <a:t>Take out meal: </a:t>
            </a:r>
            <a:r>
              <a:rPr lang="en-US" altLang="en-US" dirty="0"/>
              <a:t>Purchased from https://www.istockphoto.com</a:t>
            </a:r>
            <a:endParaRPr lang="en-US" dirty="0"/>
          </a:p>
        </p:txBody>
      </p:sp>
      <p:sp>
        <p:nvSpPr>
          <p:cNvPr id="4" name="Slide Number Placeholder 3"/>
          <p:cNvSpPr>
            <a:spLocks noGrp="1"/>
          </p:cNvSpPr>
          <p:nvPr>
            <p:ph type="sldNum" sz="quarter" idx="10"/>
          </p:nvPr>
        </p:nvSpPr>
        <p:spPr/>
        <p:txBody>
          <a:bodyPr/>
          <a:lstStyle/>
          <a:p>
            <a:fld id="{867E142D-9F4C-4206-A1B2-C89830991992}" type="slidenum">
              <a:rPr lang="en-US" smtClean="0"/>
              <a:pPr/>
              <a:t>42</a:t>
            </a:fld>
            <a:endParaRPr lang="en-US"/>
          </a:p>
        </p:txBody>
      </p:sp>
    </p:spTree>
    <p:extLst>
      <p:ext uri="{BB962C8B-B14F-4D97-AF65-F5344CB8AC3E}">
        <p14:creationId xmlns:p14="http://schemas.microsoft.com/office/powerpoint/2010/main" val="12745151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right – Meal #1 looks more like MyPlate, but this meal looks pretty tasty too, doesn’t it?!  How could we make this meal more like MyPlate?</a:t>
            </a:r>
          </a:p>
          <a:p>
            <a:endParaRPr lang="en-US" dirty="0"/>
          </a:p>
          <a:p>
            <a:r>
              <a:rPr lang="en-US" b="1" dirty="0"/>
              <a:t>Pictures: </a:t>
            </a:r>
          </a:p>
          <a:p>
            <a:r>
              <a:rPr lang="en-US" dirty="0"/>
              <a:t>Take out meal: </a:t>
            </a:r>
            <a:r>
              <a:rPr lang="en-US" altLang="en-US" dirty="0"/>
              <a:t>Purchased from https://www.istockphoto.com</a:t>
            </a:r>
            <a:endParaRPr lang="en-US" dirty="0"/>
          </a:p>
        </p:txBody>
      </p:sp>
      <p:sp>
        <p:nvSpPr>
          <p:cNvPr id="4" name="Slide Number Placeholder 3"/>
          <p:cNvSpPr>
            <a:spLocks noGrp="1"/>
          </p:cNvSpPr>
          <p:nvPr>
            <p:ph type="sldNum" sz="quarter" idx="10"/>
          </p:nvPr>
        </p:nvSpPr>
        <p:spPr/>
        <p:txBody>
          <a:bodyPr/>
          <a:lstStyle/>
          <a:p>
            <a:fld id="{867E142D-9F4C-4206-A1B2-C89830991992}" type="slidenum">
              <a:rPr lang="en-US" smtClean="0"/>
              <a:pPr/>
              <a:t>43</a:t>
            </a:fld>
            <a:endParaRPr lang="en-US"/>
          </a:p>
        </p:txBody>
      </p:sp>
    </p:spTree>
    <p:extLst>
      <p:ext uri="{BB962C8B-B14F-4D97-AF65-F5344CB8AC3E}">
        <p14:creationId xmlns:p14="http://schemas.microsoft.com/office/powerpoint/2010/main" val="35131075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are some great ideas!  Here I’ve switched the cheeseburger for a grilled chicken sandwich; the fries for a side salad and apple slices; and the soda for milk.  This meal now looks a lot more like MyPlate, and it still looks pretty tasty!</a:t>
            </a:r>
          </a:p>
          <a:p>
            <a:endParaRPr lang="en-US" dirty="0"/>
          </a:p>
          <a:p>
            <a:r>
              <a:rPr lang="en-US" b="1" dirty="0"/>
              <a:t>Pictures: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Chicken sandwich: </a:t>
            </a:r>
            <a:r>
              <a:rPr lang="en-US" altLang="en-US" dirty="0"/>
              <a:t>Purchased from https://www.istockphoto.com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Milk carton: </a:t>
            </a:r>
            <a:r>
              <a:rPr lang="en-US" altLang="en-US" dirty="0"/>
              <a:t>Purchased from https://www.istockphoto.com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Apple slices: </a:t>
            </a:r>
            <a:r>
              <a:rPr lang="en-US" altLang="en-US" dirty="0"/>
              <a:t>Purchased from https://www.istockphoto.com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Salad: </a:t>
            </a:r>
            <a:r>
              <a:rPr lang="en-US" altLang="en-US" dirty="0"/>
              <a:t>Purchased from https://www.istockphoto.com</a:t>
            </a:r>
            <a:endParaRPr lang="en-US" dirty="0"/>
          </a:p>
        </p:txBody>
      </p:sp>
      <p:sp>
        <p:nvSpPr>
          <p:cNvPr id="4" name="Slide Number Placeholder 3"/>
          <p:cNvSpPr>
            <a:spLocks noGrp="1"/>
          </p:cNvSpPr>
          <p:nvPr>
            <p:ph type="sldNum" sz="quarter" idx="10"/>
          </p:nvPr>
        </p:nvSpPr>
        <p:spPr/>
        <p:txBody>
          <a:bodyPr/>
          <a:lstStyle/>
          <a:p>
            <a:fld id="{867E142D-9F4C-4206-A1B2-C89830991992}" type="slidenum">
              <a:rPr lang="en-US" smtClean="0"/>
              <a:pPr/>
              <a:t>44</a:t>
            </a:fld>
            <a:endParaRPr lang="en-US"/>
          </a:p>
        </p:txBody>
      </p:sp>
    </p:spTree>
    <p:extLst>
      <p:ext uri="{BB962C8B-B14F-4D97-AF65-F5344CB8AC3E}">
        <p14:creationId xmlns:p14="http://schemas.microsoft.com/office/powerpoint/2010/main" val="15915278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hlinkClick r:id="rId3"/>
              </a:rPr>
              <a:t>https://www.youtube.com/watch?v=l4Ot0nU19AE</a:t>
            </a:r>
            <a:r>
              <a:rPr lang="en-US" sz="1200" kern="1200" dirty="0">
                <a:solidFill>
                  <a:schemeClr val="tx1"/>
                </a:solidFill>
                <a:effectLst/>
                <a:latin typeface="+mn-lt"/>
                <a:ea typeface="+mn-ea"/>
                <a:cs typeface="+mn-cs"/>
              </a:rPr>
              <a:t> (Wayne Brady, </a:t>
            </a:r>
            <a:r>
              <a:rPr lang="en-US" sz="1200" kern="1200" dirty="0" err="1">
                <a:solidFill>
                  <a:schemeClr val="tx1"/>
                </a:solidFill>
                <a:effectLst/>
                <a:latin typeface="+mn-lt"/>
                <a:ea typeface="+mn-ea"/>
                <a:cs typeface="+mn-cs"/>
              </a:rPr>
              <a:t>disneymusic</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867E142D-9F4C-4206-A1B2-C89830991992}" type="slidenum">
              <a:rPr lang="en-US" smtClean="0"/>
              <a:pPr/>
              <a:t>45</a:t>
            </a:fld>
            <a:endParaRPr lang="en-US"/>
          </a:p>
        </p:txBody>
      </p:sp>
    </p:spTree>
    <p:extLst>
      <p:ext uri="{BB962C8B-B14F-4D97-AF65-F5344CB8AC3E}">
        <p14:creationId xmlns:p14="http://schemas.microsoft.com/office/powerpoint/2010/main" val="42061731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Today we have learned about how to be the BEST YOU. Remember, being "the best you" is about taking care of your body and doing the things - the healthy habits - that will help you build the BEST YOU!  Eating food from all five food groups will help us do that.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Challenge:</a:t>
            </a:r>
            <a:r>
              <a:rPr lang="en-US" baseline="0" dirty="0"/>
              <a:t> </a:t>
            </a:r>
            <a:r>
              <a:rPr lang="en-US" sz="1200" dirty="0">
                <a:latin typeface="Century Gothic" panose="020B0502020202020204" pitchFamily="34" charset="0"/>
              </a:rPr>
              <a:t>Pick one new healthy habit to practice this week! (examples: practice eating a meal mindfully, try a new exercise, wash your hands before every meal or snack, eat foods from all five food groups)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Pictures: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Girl with raspberries: </a:t>
            </a:r>
            <a:r>
              <a:rPr lang="en-US" altLang="en-US" dirty="0"/>
              <a:t>Purchased from https://www.istockphoto.com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Jump rope: </a:t>
            </a:r>
            <a:r>
              <a:rPr lang="en-US" altLang="en-US" dirty="0"/>
              <a:t>Purchased from https://www.istockphoto.com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Washing hands: </a:t>
            </a:r>
            <a:r>
              <a:rPr lang="en-US" altLang="en-US" dirty="0"/>
              <a:t>Purchased from https://www.istockphoto.com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School dinner: </a:t>
            </a:r>
            <a:r>
              <a:rPr lang="en-US" altLang="en-US" dirty="0"/>
              <a:t>Purchased from https://www.istockphoto.com</a:t>
            </a:r>
            <a:endParaRPr lang="en-US" dirty="0"/>
          </a:p>
        </p:txBody>
      </p:sp>
      <p:sp>
        <p:nvSpPr>
          <p:cNvPr id="4" name="Slide Number Placeholder 3"/>
          <p:cNvSpPr>
            <a:spLocks noGrp="1"/>
          </p:cNvSpPr>
          <p:nvPr>
            <p:ph type="sldNum" sz="quarter" idx="10"/>
          </p:nvPr>
        </p:nvSpPr>
        <p:spPr/>
        <p:txBody>
          <a:bodyPr/>
          <a:lstStyle/>
          <a:p>
            <a:fld id="{867E142D-9F4C-4206-A1B2-C89830991992}" type="slidenum">
              <a:rPr lang="en-US" smtClean="0"/>
              <a:pPr/>
              <a:t>46</a:t>
            </a:fld>
            <a:endParaRPr lang="en-US"/>
          </a:p>
        </p:txBody>
      </p:sp>
    </p:spTree>
    <p:extLst>
      <p:ext uri="{BB962C8B-B14F-4D97-AF65-F5344CB8AC3E}">
        <p14:creationId xmlns:p14="http://schemas.microsoft.com/office/powerpoint/2010/main" val="35518453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661C9033-407E-4FF8-94EB-A43FA2AB3B3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a:extLst>
              <a:ext uri="{FF2B5EF4-FFF2-40B4-BE49-F238E27FC236}">
                <a16:creationId xmlns:a16="http://schemas.microsoft.com/office/drawing/2014/main" id="{3B574348-531C-47FE-AC73-75DC3B6E1FE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16740" name="Slide Number Placeholder 3">
            <a:extLst>
              <a:ext uri="{FF2B5EF4-FFF2-40B4-BE49-F238E27FC236}">
                <a16:creationId xmlns:a16="http://schemas.microsoft.com/office/drawing/2014/main" id="{0D3CDB3F-770B-440F-ACA0-8FC0CB7A52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362E087-82C3-4B05-9943-5009CDBBDF5A}" type="slidenum">
              <a:rPr lang="en-US" altLang="en-US" smtClean="0"/>
              <a:pPr/>
              <a:t>47</a:t>
            </a:fld>
            <a:endParaRPr lang="en-US" altLang="en-US"/>
          </a:p>
        </p:txBody>
      </p:sp>
    </p:spTree>
    <p:extLst>
      <p:ext uri="{BB962C8B-B14F-4D97-AF65-F5344CB8AC3E}">
        <p14:creationId xmlns:p14="http://schemas.microsoft.com/office/powerpoint/2010/main" val="19222452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4B65BB61-7434-49C0-80B3-F4808A4CC6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a:extLst>
              <a:ext uri="{FF2B5EF4-FFF2-40B4-BE49-F238E27FC236}">
                <a16:creationId xmlns:a16="http://schemas.microsoft.com/office/drawing/2014/main" id="{04A42B67-0062-4317-A9C3-1E29359AEC4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8788" name="Slide Number Placeholder 3">
            <a:extLst>
              <a:ext uri="{FF2B5EF4-FFF2-40B4-BE49-F238E27FC236}">
                <a16:creationId xmlns:a16="http://schemas.microsoft.com/office/drawing/2014/main" id="{7F3DC675-B7CB-47CF-A961-C2AD84FB9F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4BF9443-32E8-4AFD-BB52-7E122815716E}" type="slidenum">
              <a:rPr lang="en-US" altLang="en-US" smtClean="0"/>
              <a:pPr/>
              <a:t>48</a:t>
            </a:fld>
            <a:endParaRPr lang="en-US" altLang="en-US"/>
          </a:p>
        </p:txBody>
      </p:sp>
    </p:spTree>
    <p:extLst>
      <p:ext uri="{BB962C8B-B14F-4D97-AF65-F5344CB8AC3E}">
        <p14:creationId xmlns:p14="http://schemas.microsoft.com/office/powerpoint/2010/main" val="42114812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161FE375-63C5-4674-AE58-CD4E2F035C2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BC965D71-E634-4596-B6E9-D381C12EB3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0836" name="Slide Number Placeholder 3">
            <a:extLst>
              <a:ext uri="{FF2B5EF4-FFF2-40B4-BE49-F238E27FC236}">
                <a16:creationId xmlns:a16="http://schemas.microsoft.com/office/drawing/2014/main" id="{B61182D2-934A-4322-8BAC-AD11A7D1C1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E297BC1-5FBB-4DBD-B744-21A2C04BE5B2}" type="slidenum">
              <a:rPr lang="en-US" altLang="en-US" smtClean="0"/>
              <a:pPr/>
              <a:t>49</a:t>
            </a:fld>
            <a:endParaRPr lang="en-US" altLang="en-US"/>
          </a:p>
        </p:txBody>
      </p:sp>
    </p:spTree>
    <p:extLst>
      <p:ext uri="{BB962C8B-B14F-4D97-AF65-F5344CB8AC3E}">
        <p14:creationId xmlns:p14="http://schemas.microsoft.com/office/powerpoint/2010/main" val="2434320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Being safe is one way you can help keep your body healthy.  There are lots of ways to stay safe - wearing your bike helmet, putting on sunscreen when you're out in the sun, wearing your seatbelt - but in nutrition class when we talk about being safe, we are mainly talking about FOOD SAFETY.  Food safety is about keeping our food safe from germs so we don't get sick.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Pictures: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Washing hands: </a:t>
            </a:r>
            <a:r>
              <a:rPr lang="en-US" altLang="en-US" dirty="0"/>
              <a:t>Purchased from https://www.istockphoto.com</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7E142D-9F4C-4206-A1B2-C89830991992}" type="slidenum">
              <a:rPr lang="en-US" smtClean="0"/>
              <a:pPr/>
              <a:t>6</a:t>
            </a:fld>
            <a:endParaRPr lang="en-US"/>
          </a:p>
        </p:txBody>
      </p:sp>
    </p:spTree>
    <p:extLst>
      <p:ext uri="{BB962C8B-B14F-4D97-AF65-F5344CB8AC3E}">
        <p14:creationId xmlns:p14="http://schemas.microsoft.com/office/powerpoint/2010/main" val="393204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The first key to food safety is to clean to get rid of germs. Germs are living creatures that are so tiny we can’t see them without a special tool called a microscope. Germs are everywhere - on our hands, desks, and tables. Even things that look clean may have large amounts of germs on them, but you can’t tell just by looking.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Germs on our hands and skin won’t hurt us, but if they get inside our bodies they can make us sick. Germs can get inside your body when you put your hands in your mouth or when you touch food with dirty hands or put food on a dirty surface and then eat it.</a:t>
            </a:r>
          </a:p>
          <a:p>
            <a:pPr marL="0" indent="0">
              <a:buFontTx/>
              <a:buNone/>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Pictures:</a:t>
            </a:r>
          </a:p>
          <a:p>
            <a:r>
              <a:rPr lang="en-US" sz="1200" kern="1200" dirty="0">
                <a:solidFill>
                  <a:schemeClr val="tx1"/>
                </a:solidFill>
                <a:effectLst/>
                <a:latin typeface="+mn-lt"/>
                <a:ea typeface="+mn-ea"/>
                <a:cs typeface="+mn-cs"/>
              </a:rPr>
              <a:t>Microbiologists in lab: </a:t>
            </a:r>
            <a:r>
              <a:rPr lang="en-US" altLang="en-US" dirty="0"/>
              <a:t>Purchased from https://www.istockphoto.com</a:t>
            </a:r>
          </a:p>
          <a:p>
            <a:r>
              <a:rPr lang="en-US" sz="1200" kern="1200" dirty="0">
                <a:solidFill>
                  <a:schemeClr val="tx1"/>
                </a:solidFill>
                <a:effectLst/>
                <a:latin typeface="+mn-lt"/>
                <a:ea typeface="+mn-ea"/>
                <a:cs typeface="+mn-cs"/>
              </a:rPr>
              <a:t>Bacteria: </a:t>
            </a:r>
            <a:r>
              <a:rPr lang="en-US" altLang="en-US" dirty="0"/>
              <a:t>Purchased from https://www.istockphoto.com</a:t>
            </a:r>
          </a:p>
          <a:p>
            <a:r>
              <a:rPr lang="en-US" sz="1200" kern="1200" dirty="0">
                <a:solidFill>
                  <a:schemeClr val="tx1"/>
                </a:solidFill>
                <a:effectLst/>
                <a:latin typeface="+mn-lt"/>
                <a:ea typeface="+mn-ea"/>
                <a:cs typeface="+mn-cs"/>
              </a:rPr>
              <a:t>Bacterial cell or virus: </a:t>
            </a:r>
            <a:r>
              <a:rPr lang="en-US" altLang="en-US" dirty="0"/>
              <a:t>Purchased from https://www.istockphoto.com</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7E142D-9F4C-4206-A1B2-C89830991992}"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905704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best way to NOT get germs inside your body or spread them to a friend is to wash your hands! We should always wash our hands before handling food or eating. We also need to clean any surface that food will touch (counters, tables, dishes, etc.). And we need to clean fruits and vegetables before eating them and cutting them.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we clean our hands, surfaces, and produce we can limit the germs that get on our food and inside our bodies.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will practice food safety this year when we eat foods together.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Pictures: </a:t>
            </a:r>
          </a:p>
          <a:p>
            <a:pPr lvl="0"/>
            <a:r>
              <a:rPr lang="en-US" sz="1200" kern="1200" dirty="0">
                <a:solidFill>
                  <a:schemeClr val="tx1"/>
                </a:solidFill>
                <a:effectLst/>
                <a:latin typeface="+mn-lt"/>
                <a:ea typeface="+mn-ea"/>
                <a:cs typeface="+mn-cs"/>
              </a:rPr>
              <a:t>Washing hands: </a:t>
            </a:r>
            <a:r>
              <a:rPr lang="en-US" altLang="en-US" dirty="0"/>
              <a:t>Purchased from https://www.istockphoto.com</a:t>
            </a:r>
          </a:p>
          <a:p>
            <a:pPr lvl="0"/>
            <a:r>
              <a:rPr lang="en-US" sz="1200" kern="1200" dirty="0">
                <a:solidFill>
                  <a:schemeClr val="tx1"/>
                </a:solidFill>
                <a:effectLst/>
                <a:latin typeface="+mn-lt"/>
                <a:ea typeface="+mn-ea"/>
                <a:cs typeface="+mn-cs"/>
              </a:rPr>
              <a:t>Cleaning kitchen table: </a:t>
            </a:r>
            <a:r>
              <a:rPr lang="en-US" altLang="en-US" dirty="0"/>
              <a:t>Purchased from https://www.istockphoto.com</a:t>
            </a:r>
          </a:p>
          <a:p>
            <a:pPr lvl="0"/>
            <a:r>
              <a:rPr lang="en-US" sz="1200" kern="1200" dirty="0">
                <a:solidFill>
                  <a:schemeClr val="tx1"/>
                </a:solidFill>
                <a:effectLst/>
                <a:latin typeface="+mn-lt"/>
                <a:ea typeface="+mn-ea"/>
                <a:cs typeface="+mn-cs"/>
              </a:rPr>
              <a:t>Washing vegetables: </a:t>
            </a:r>
            <a:r>
              <a:rPr lang="en-US" sz="1200" kern="1200" dirty="0" err="1">
                <a:solidFill>
                  <a:schemeClr val="tx1"/>
                </a:solidFill>
                <a:effectLst/>
                <a:latin typeface="+mn-lt"/>
                <a:ea typeface="+mn-ea"/>
                <a:cs typeface="+mn-cs"/>
              </a:rPr>
              <a:t>Purcha</a:t>
            </a:r>
            <a:r>
              <a:rPr lang="en-US" altLang="en-US" dirty="0" err="1"/>
              <a:t>Purchased</a:t>
            </a:r>
            <a:r>
              <a:rPr lang="en-US" altLang="en-US" dirty="0"/>
              <a:t> from https://www.istockphoto.com</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7E142D-9F4C-4206-A1B2-C89830991992}"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343237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sz="1200" kern="1200" dirty="0">
                <a:solidFill>
                  <a:schemeClr val="tx1"/>
                </a:solidFill>
                <a:effectLst/>
                <a:latin typeface="+mn-lt"/>
                <a:ea typeface="+mn-ea"/>
                <a:cs typeface="+mn-cs"/>
              </a:rPr>
              <a:t>Another important way we can keep our bodies healthy is by exercising every day. Exercise is any movement of your arms and legs that makes your heart beat faster.  Your heart is a muscle that is working all the time, even when you are sleeping! When your heart beats faster with exercise that means it is getting stronger.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Your heart is the hardest working muscle in your body, even though it is just about the size of your fist. Your heart needs to be exercised every day to stay healthy and strong just like your body does.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Does anyone know where your heart is?  Put your hand on the middle of your chest, about halfway down.  What do you feel? Do you feel your heart beating? If not, it’s because it’s beating slowly right now. Your heart beats all the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altLang="en-US" b="1" dirty="0"/>
              <a:t>Pictures: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Happy healthy boy: </a:t>
            </a:r>
            <a:r>
              <a:rPr lang="en-US" altLang="en-US" dirty="0"/>
              <a:t>Purchased from https://www.istockphoto.com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Human heart: </a:t>
            </a:r>
            <a:r>
              <a:rPr lang="en-US" altLang="en-US" dirty="0"/>
              <a:t>Purchased from https://www.istockphoto.com</a:t>
            </a:r>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GillSans"/>
                <a:ea typeface="ヒラギノ角ゴ ProN W3"/>
                <a:cs typeface="ヒラギノ角ゴ ProN W3"/>
                <a:sym typeface="GillSans"/>
              </a:defRPr>
            </a:lvl1pPr>
            <a:lvl2pPr marL="742950" indent="-285750" eaLnBrk="0" hangingPunct="0">
              <a:defRPr sz="4200">
                <a:solidFill>
                  <a:srgbClr val="000000"/>
                </a:solidFill>
                <a:latin typeface="GillSans"/>
                <a:ea typeface="ヒラギノ角ゴ ProN W3"/>
                <a:cs typeface="ヒラギノ角ゴ ProN W3"/>
                <a:sym typeface="GillSans"/>
              </a:defRPr>
            </a:lvl2pPr>
            <a:lvl3pPr marL="1143000" indent="-228600" eaLnBrk="0" hangingPunct="0">
              <a:defRPr sz="4200">
                <a:solidFill>
                  <a:srgbClr val="000000"/>
                </a:solidFill>
                <a:latin typeface="GillSans"/>
                <a:ea typeface="ヒラギノ角ゴ ProN W3"/>
                <a:cs typeface="ヒラギノ角ゴ ProN W3"/>
                <a:sym typeface="GillSans"/>
              </a:defRPr>
            </a:lvl3pPr>
            <a:lvl4pPr marL="1600200" indent="-228600" eaLnBrk="0" hangingPunct="0">
              <a:defRPr sz="4200">
                <a:solidFill>
                  <a:srgbClr val="000000"/>
                </a:solidFill>
                <a:latin typeface="GillSans"/>
                <a:ea typeface="ヒラギノ角ゴ ProN W3"/>
                <a:cs typeface="ヒラギノ角ゴ ProN W3"/>
                <a:sym typeface="GillSans"/>
              </a:defRPr>
            </a:lvl4pPr>
            <a:lvl5pPr marL="2057400" indent="-228600" eaLnBrk="0" hangingPunct="0">
              <a:defRPr sz="4200">
                <a:solidFill>
                  <a:srgbClr val="000000"/>
                </a:solidFill>
                <a:latin typeface="GillSans"/>
                <a:ea typeface="ヒラギノ角ゴ ProN W3"/>
                <a:cs typeface="ヒラギノ角ゴ ProN W3"/>
                <a:sym typeface="GillSans"/>
              </a:defRPr>
            </a:lvl5pPr>
            <a:lvl6pPr marL="25146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6pPr>
            <a:lvl7pPr marL="29718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7pPr>
            <a:lvl8pPr marL="34290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8pPr>
            <a:lvl9pPr marL="38862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9pPr>
          </a:lstStyle>
          <a:p>
            <a:pPr eaLnBrk="1" hangingPunct="1"/>
            <a:fld id="{F0E496B9-B252-4C72-AD57-3369ACC12E11}" type="slidenum">
              <a:rPr lang="en-US" altLang="en-US" sz="1200"/>
              <a:pPr eaLnBrk="1" hangingPunct="1"/>
              <a:t>9</a:t>
            </a:fld>
            <a:endParaRPr lang="en-US" altLang="en-US" sz="1200"/>
          </a:p>
        </p:txBody>
      </p:sp>
    </p:spTree>
    <p:extLst>
      <p:ext uri="{BB962C8B-B14F-4D97-AF65-F5344CB8AC3E}">
        <p14:creationId xmlns:p14="http://schemas.microsoft.com/office/powerpoint/2010/main" val="1365410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think of exercises that will help make our hearts stronger!  </a:t>
            </a:r>
            <a:r>
              <a:rPr lang="en-US" altLang="en-US" i="0" dirty="0"/>
              <a:t>Are playing video games and watching TV activities that will make our hearts stronger?  </a:t>
            </a:r>
          </a:p>
          <a:p>
            <a:endParaRPr lang="en-US" alt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Pretend like you’re playing a video game with your hands.  Now, put a hand over your heart and feel your heartbeat. Is it beating faster? No!  It's probably beating about the same speed as it was earlier.  When we sit playing video games or watching TV, we aren't making our hearts stronger.  Remember, exercise is when we move the big muscles of our body and make our hearts beat faster.</a:t>
            </a:r>
          </a:p>
          <a:p>
            <a:endParaRPr lang="en-US" altLang="en-US" i="1" dirty="0"/>
          </a:p>
          <a:p>
            <a:r>
              <a:rPr lang="en-US" sz="1200" kern="1200" dirty="0">
                <a:solidFill>
                  <a:schemeClr val="tx1"/>
                </a:solidFill>
                <a:effectLst/>
                <a:latin typeface="+mn-lt"/>
                <a:ea typeface="+mn-ea"/>
                <a:cs typeface="+mn-cs"/>
              </a:rPr>
              <a:t>Is running an activity that will make our hearts stronger?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Stand up and run in place. Now feel your heart. Is it beating faster? Mine is! Running is an exercise that makes your heart beat faster and helps it stay healthy and strong.  </a:t>
            </a:r>
          </a:p>
          <a:p>
            <a:endParaRPr lang="en-US" altLang="en-US" i="1" dirty="0"/>
          </a:p>
          <a:p>
            <a:r>
              <a:rPr lang="en-US" sz="1200" kern="1200" dirty="0">
                <a:solidFill>
                  <a:schemeClr val="tx1"/>
                </a:solidFill>
                <a:effectLst/>
                <a:latin typeface="+mn-lt"/>
                <a:ea typeface="+mn-ea"/>
                <a:cs typeface="+mn-cs"/>
              </a:rPr>
              <a:t>Is running the only exercise you can do to keep your heart and your body healthy?  No, of course not!  Let’s act out some other activities that keep your heart and body strong. </a:t>
            </a:r>
          </a:p>
          <a:p>
            <a:endParaRPr lang="en-US" altLang="en-US" dirty="0"/>
          </a:p>
          <a:p>
            <a:r>
              <a:rPr lang="en-US" altLang="en-US" b="1" dirty="0"/>
              <a:t>Pictures: </a:t>
            </a:r>
          </a:p>
          <a:p>
            <a:r>
              <a:rPr lang="en-US" altLang="en-US" i="0" dirty="0"/>
              <a:t>Playing outside in a field: </a:t>
            </a:r>
            <a:r>
              <a:rPr lang="en-US" altLang="en-US" dirty="0"/>
              <a:t>Purchased from https://www.istockphoto.com</a:t>
            </a:r>
          </a:p>
          <a:p>
            <a:r>
              <a:rPr lang="en-US" altLang="en-US" i="0" dirty="0"/>
              <a:t>Two boys playing video games: </a:t>
            </a:r>
            <a:r>
              <a:rPr lang="en-US" altLang="en-US" dirty="0"/>
              <a:t>Purchased from https://www.istockphoto.com</a:t>
            </a:r>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GillSans"/>
                <a:ea typeface="ヒラギノ角ゴ ProN W3"/>
                <a:cs typeface="ヒラギノ角ゴ ProN W3"/>
                <a:sym typeface="GillSans"/>
              </a:defRPr>
            </a:lvl1pPr>
            <a:lvl2pPr marL="742950" indent="-285750" eaLnBrk="0" hangingPunct="0">
              <a:defRPr sz="4200">
                <a:solidFill>
                  <a:srgbClr val="000000"/>
                </a:solidFill>
                <a:latin typeface="GillSans"/>
                <a:ea typeface="ヒラギノ角ゴ ProN W3"/>
                <a:cs typeface="ヒラギノ角ゴ ProN W3"/>
                <a:sym typeface="GillSans"/>
              </a:defRPr>
            </a:lvl2pPr>
            <a:lvl3pPr marL="1143000" indent="-228600" eaLnBrk="0" hangingPunct="0">
              <a:defRPr sz="4200">
                <a:solidFill>
                  <a:srgbClr val="000000"/>
                </a:solidFill>
                <a:latin typeface="GillSans"/>
                <a:ea typeface="ヒラギノ角ゴ ProN W3"/>
                <a:cs typeface="ヒラギノ角ゴ ProN W3"/>
                <a:sym typeface="GillSans"/>
              </a:defRPr>
            </a:lvl3pPr>
            <a:lvl4pPr marL="1600200" indent="-228600" eaLnBrk="0" hangingPunct="0">
              <a:defRPr sz="4200">
                <a:solidFill>
                  <a:srgbClr val="000000"/>
                </a:solidFill>
                <a:latin typeface="GillSans"/>
                <a:ea typeface="ヒラギノ角ゴ ProN W3"/>
                <a:cs typeface="ヒラギノ角ゴ ProN W3"/>
                <a:sym typeface="GillSans"/>
              </a:defRPr>
            </a:lvl4pPr>
            <a:lvl5pPr marL="2057400" indent="-228600" eaLnBrk="0" hangingPunct="0">
              <a:defRPr sz="4200">
                <a:solidFill>
                  <a:srgbClr val="000000"/>
                </a:solidFill>
                <a:latin typeface="GillSans"/>
                <a:ea typeface="ヒラギノ角ゴ ProN W3"/>
                <a:cs typeface="ヒラギノ角ゴ ProN W3"/>
                <a:sym typeface="GillSans"/>
              </a:defRPr>
            </a:lvl5pPr>
            <a:lvl6pPr marL="25146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6pPr>
            <a:lvl7pPr marL="29718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7pPr>
            <a:lvl8pPr marL="34290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8pPr>
            <a:lvl9pPr marL="3886200" indent="-228600" eaLnBrk="0" fontAlgn="base" hangingPunct="0">
              <a:spcBef>
                <a:spcPct val="0"/>
              </a:spcBef>
              <a:spcAft>
                <a:spcPct val="0"/>
              </a:spcAft>
              <a:defRPr sz="4200">
                <a:solidFill>
                  <a:srgbClr val="000000"/>
                </a:solidFill>
                <a:latin typeface="GillSans"/>
                <a:ea typeface="ヒラギノ角ゴ ProN W3"/>
                <a:cs typeface="ヒラギノ角ゴ ProN W3"/>
                <a:sym typeface="GillSans"/>
              </a:defRPr>
            </a:lvl9pPr>
          </a:lstStyle>
          <a:p>
            <a:pPr eaLnBrk="1" hangingPunct="1"/>
            <a:fld id="{F0E496B9-B252-4C72-AD57-3369ACC12E11}" type="slidenum">
              <a:rPr lang="en-US" altLang="en-US" sz="1200"/>
              <a:pPr eaLnBrk="1" hangingPunct="1"/>
              <a:t>10</a:t>
            </a:fld>
            <a:endParaRPr lang="en-US" altLang="en-US" sz="1200"/>
          </a:p>
        </p:txBody>
      </p:sp>
    </p:spTree>
    <p:extLst>
      <p:ext uri="{BB962C8B-B14F-4D97-AF65-F5344CB8AC3E}">
        <p14:creationId xmlns:p14="http://schemas.microsoft.com/office/powerpoint/2010/main" val="1894084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82879" y="182879"/>
            <a:ext cx="8778240" cy="649224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882376"/>
            <a:ext cx="7475220" cy="2926080"/>
          </a:xfrm>
        </p:spPr>
        <p:txBody>
          <a:bodyPr anchor="b">
            <a:normAutofit/>
          </a:bodyPr>
          <a:lstStyle>
            <a:lvl1pPr algn="ctr">
              <a:lnSpc>
                <a:spcPct val="85000"/>
              </a:lnSpc>
              <a:defRPr sz="60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282148" y="3869635"/>
            <a:ext cx="6575895" cy="1388165"/>
          </a:xfrm>
        </p:spPr>
        <p:txBody>
          <a:bodyPr>
            <a:normAutofit/>
          </a:bodyPr>
          <a:lstStyle>
            <a:lvl1pPr marL="0" indent="0" algn="ctr">
              <a:spcBef>
                <a:spcPts val="1000"/>
              </a:spcBef>
              <a:buNone/>
              <a:defRPr sz="1800">
                <a:solidFill>
                  <a:srgbClr val="FFFFFF"/>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pPr>
              <a:defRPr/>
            </a:pPr>
            <a:fld id="{9E44E11A-AB0D-437A-B5C2-AF608568A37D}" type="datetimeFigureOut">
              <a:rPr lang="en-US" smtClean="0"/>
              <a:pPr>
                <a:defRPr/>
              </a:pPr>
              <a:t>1/10/2019</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a:defRPr/>
            </a:pPr>
            <a:fld id="{8B16D3F3-FBF9-460A-93E1-1BD75E209D47}" type="slidenum">
              <a:rPr lang="en-US" smtClean="0"/>
              <a:pPr>
                <a:defRPr/>
              </a:pPr>
              <a:t>‹#›</a:t>
            </a:fld>
            <a:endParaRPr lang="en-US"/>
          </a:p>
        </p:txBody>
      </p:sp>
      <p:cxnSp>
        <p:nvCxnSpPr>
          <p:cNvPr id="8" name="Straight Connector 7"/>
          <p:cNvCxnSpPr/>
          <p:nvPr/>
        </p:nvCxnSpPr>
        <p:spPr>
          <a:xfrm>
            <a:off x="1483995" y="3733800"/>
            <a:ext cx="61722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4169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F405972-424A-408A-BC22-802AFACC256F}" type="datetimeFigureOut">
              <a:rPr lang="en-US" smtClean="0"/>
              <a:pPr>
                <a:defRPr/>
              </a:pPr>
              <a:t>1/10/2019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6E8ECB4-AC62-43A1-9A38-7E8F44A23723}" type="slidenum">
              <a:rPr lang="en-US" smtClean="0"/>
              <a:pPr>
                <a:defRPr/>
              </a:pPr>
              <a:t>‹#›</a:t>
            </a:fld>
            <a:endParaRPr lang="en-US"/>
          </a:p>
        </p:txBody>
      </p:sp>
    </p:spTree>
    <p:extLst>
      <p:ext uri="{BB962C8B-B14F-4D97-AF65-F5344CB8AC3E}">
        <p14:creationId xmlns:p14="http://schemas.microsoft.com/office/powerpoint/2010/main" val="3130323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762000"/>
            <a:ext cx="1743075"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57250" y="762000"/>
            <a:ext cx="55721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1E8B7B3F-C20F-4CB3-9D82-799AF7AB050C}" type="datetimeFigureOut">
              <a:rPr lang="en-US" smtClean="0"/>
              <a:pPr>
                <a:defRPr/>
              </a:pPr>
              <a:t>1/10/2019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F28C035-33FF-47A3-B7DD-EF2EE36F1FEA}" type="slidenum">
              <a:rPr lang="en-US" smtClean="0"/>
              <a:pPr>
                <a:defRPr/>
              </a:pPr>
              <a:t>‹#›</a:t>
            </a:fld>
            <a:endParaRPr lang="en-US"/>
          </a:p>
        </p:txBody>
      </p:sp>
    </p:spTree>
    <p:extLst>
      <p:ext uri="{BB962C8B-B14F-4D97-AF65-F5344CB8AC3E}">
        <p14:creationId xmlns:p14="http://schemas.microsoft.com/office/powerpoint/2010/main" val="1966165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5" name="Line 2"/>
          <p:cNvSpPr>
            <a:spLocks noChangeShapeType="1"/>
          </p:cNvSpPr>
          <p:nvPr userDrawn="1"/>
        </p:nvSpPr>
        <p:spPr bwMode="auto">
          <a:xfrm flipH="1">
            <a:off x="1196578" y="1553766"/>
            <a:ext cx="6986365" cy="0"/>
          </a:xfrm>
          <a:prstGeom prst="line">
            <a:avLst/>
          </a:prstGeom>
          <a:noFill/>
          <a:ln w="12700">
            <a:solidFill>
              <a:srgbClr val="53912F"/>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 name="Title 1"/>
          <p:cNvSpPr>
            <a:spLocks noGrp="1"/>
          </p:cNvSpPr>
          <p:nvPr>
            <p:ph type="title"/>
          </p:nvPr>
        </p:nvSpPr>
        <p:spPr>
          <a:xfrm>
            <a:off x="1089422" y="696516"/>
            <a:ext cx="7125890" cy="1143000"/>
          </a:xfrm>
          <a:prstGeom prst="rect">
            <a:avLst/>
          </a:prstGeom>
        </p:spPr>
        <p:txBody>
          <a:bodyPr/>
          <a:lstStyle>
            <a:lvl1pPr algn="l">
              <a:defRPr sz="4640">
                <a:solidFill>
                  <a:schemeClr val="accent1"/>
                </a:solidFill>
                <a:latin typeface="Arial" pitchFamily="34" charset="0"/>
                <a:cs typeface="Arial" pitchFamily="34" charset="0"/>
              </a:defRPr>
            </a:lvl1pPr>
          </a:lstStyle>
          <a:p>
            <a:r>
              <a:rPr lang="en-US" dirty="0"/>
              <a:t>Click to edit Master title style</a:t>
            </a:r>
          </a:p>
        </p:txBody>
      </p:sp>
      <p:sp>
        <p:nvSpPr>
          <p:cNvPr id="4" name="Subtitle 2"/>
          <p:cNvSpPr>
            <a:spLocks noGrp="1"/>
          </p:cNvSpPr>
          <p:nvPr>
            <p:ph type="subTitle" idx="1"/>
          </p:nvPr>
        </p:nvSpPr>
        <p:spPr>
          <a:xfrm>
            <a:off x="1089422" y="1875234"/>
            <a:ext cx="7125891" cy="3214688"/>
          </a:xfrm>
          <a:prstGeom prst="rect">
            <a:avLst/>
          </a:prstGeom>
        </p:spPr>
        <p:txBody>
          <a:bodyPr/>
          <a:lstStyle>
            <a:lvl1pPr marL="0" indent="0" algn="ctr">
              <a:buNone/>
              <a:defRPr>
                <a:solidFill>
                  <a:schemeClr val="tx1">
                    <a:tint val="75000"/>
                  </a:schemeClr>
                </a:solidFill>
              </a:defRPr>
            </a:lvl1pPr>
            <a:lvl2pPr marL="321457" indent="0" algn="ctr">
              <a:buNone/>
              <a:defRPr>
                <a:solidFill>
                  <a:schemeClr val="tx1">
                    <a:tint val="75000"/>
                  </a:schemeClr>
                </a:solidFill>
              </a:defRPr>
            </a:lvl2pPr>
            <a:lvl3pPr marL="642915" indent="0" algn="ctr">
              <a:buNone/>
              <a:defRPr>
                <a:solidFill>
                  <a:schemeClr val="tx1">
                    <a:tint val="75000"/>
                  </a:schemeClr>
                </a:solidFill>
              </a:defRPr>
            </a:lvl3pPr>
            <a:lvl4pPr marL="964372" indent="0" algn="ctr">
              <a:buNone/>
              <a:defRPr>
                <a:solidFill>
                  <a:schemeClr val="tx1">
                    <a:tint val="75000"/>
                  </a:schemeClr>
                </a:solidFill>
              </a:defRPr>
            </a:lvl4pPr>
            <a:lvl5pPr marL="1285829" indent="0" algn="ctr">
              <a:buNone/>
              <a:defRPr>
                <a:solidFill>
                  <a:schemeClr val="tx1">
                    <a:tint val="75000"/>
                  </a:schemeClr>
                </a:solidFill>
              </a:defRPr>
            </a:lvl5pPr>
            <a:lvl6pPr marL="1607287" indent="0" algn="ctr">
              <a:buNone/>
              <a:defRPr>
                <a:solidFill>
                  <a:schemeClr val="tx1">
                    <a:tint val="75000"/>
                  </a:schemeClr>
                </a:solidFill>
              </a:defRPr>
            </a:lvl6pPr>
            <a:lvl7pPr marL="1928744" indent="0" algn="ctr">
              <a:buNone/>
              <a:defRPr>
                <a:solidFill>
                  <a:schemeClr val="tx1">
                    <a:tint val="75000"/>
                  </a:schemeClr>
                </a:solidFill>
              </a:defRPr>
            </a:lvl7pPr>
            <a:lvl8pPr marL="2250201" indent="0" algn="ctr">
              <a:buNone/>
              <a:defRPr>
                <a:solidFill>
                  <a:schemeClr val="tx1">
                    <a:tint val="75000"/>
                  </a:schemeClr>
                </a:solidFill>
              </a:defRPr>
            </a:lvl8pPr>
            <a:lvl9pPr marL="2571659"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319104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5" name="Line 2"/>
          <p:cNvSpPr>
            <a:spLocks noChangeShapeType="1"/>
          </p:cNvSpPr>
          <p:nvPr userDrawn="1"/>
        </p:nvSpPr>
        <p:spPr bwMode="auto">
          <a:xfrm flipH="1">
            <a:off x="1196578" y="1553766"/>
            <a:ext cx="6986365" cy="0"/>
          </a:xfrm>
          <a:prstGeom prst="line">
            <a:avLst/>
          </a:prstGeom>
          <a:noFill/>
          <a:ln w="12700">
            <a:solidFill>
              <a:srgbClr val="53912F"/>
            </a:solidFill>
            <a:miter lim="800000"/>
            <a:headEnd/>
            <a:tailEnd/>
          </a:ln>
        </p:spPr>
        <p:txBody>
          <a:bodyPr lIns="0" tIns="0" rIns="0" bIns="0"/>
          <a:lstStyle/>
          <a:p>
            <a:pPr algn="ctr">
              <a:defRPr/>
            </a:pPr>
            <a:endParaRPr lang="en-US">
              <a:latin typeface="GillSans" charset="0"/>
              <a:ea typeface="ヒラギノ角ゴ ProN W3" charset="0"/>
              <a:cs typeface="ヒラギノ角ゴ ProN W3" charset="0"/>
              <a:sym typeface="GillSans" charset="0"/>
            </a:endParaRPr>
          </a:p>
        </p:txBody>
      </p:sp>
      <p:sp>
        <p:nvSpPr>
          <p:cNvPr id="2" name="Title 1"/>
          <p:cNvSpPr>
            <a:spLocks noGrp="1"/>
          </p:cNvSpPr>
          <p:nvPr>
            <p:ph type="title"/>
          </p:nvPr>
        </p:nvSpPr>
        <p:spPr>
          <a:xfrm>
            <a:off x="1089422" y="696516"/>
            <a:ext cx="7125890" cy="1143000"/>
          </a:xfrm>
          <a:prstGeom prst="rect">
            <a:avLst/>
          </a:prstGeom>
        </p:spPr>
        <p:txBody>
          <a:bodyPr/>
          <a:lstStyle>
            <a:lvl1pPr algn="l">
              <a:defRPr sz="4640">
                <a:solidFill>
                  <a:schemeClr val="accent1"/>
                </a:solidFill>
                <a:latin typeface="Arial" pitchFamily="34" charset="0"/>
                <a:cs typeface="Arial" pitchFamily="34" charset="0"/>
              </a:defRPr>
            </a:lvl1pPr>
          </a:lstStyle>
          <a:p>
            <a:r>
              <a:rPr lang="en-US" dirty="0"/>
              <a:t>Click to edit Master title style</a:t>
            </a:r>
          </a:p>
        </p:txBody>
      </p:sp>
      <p:sp>
        <p:nvSpPr>
          <p:cNvPr id="4" name="Subtitle 2"/>
          <p:cNvSpPr>
            <a:spLocks noGrp="1"/>
          </p:cNvSpPr>
          <p:nvPr>
            <p:ph type="subTitle" idx="1"/>
          </p:nvPr>
        </p:nvSpPr>
        <p:spPr>
          <a:xfrm>
            <a:off x="1089422" y="1875234"/>
            <a:ext cx="7125891" cy="3214688"/>
          </a:xfrm>
          <a:prstGeom prst="rect">
            <a:avLst/>
          </a:prstGeom>
        </p:spPr>
        <p:txBody>
          <a:bodyPr/>
          <a:lstStyle>
            <a:lvl1pPr marL="0" indent="0" algn="ctr">
              <a:buNone/>
              <a:defRPr>
                <a:solidFill>
                  <a:schemeClr val="tx1">
                    <a:tint val="75000"/>
                  </a:schemeClr>
                </a:solidFill>
              </a:defRPr>
            </a:lvl1pPr>
            <a:lvl2pPr marL="321457" indent="0" algn="ctr">
              <a:buNone/>
              <a:defRPr>
                <a:solidFill>
                  <a:schemeClr val="tx1">
                    <a:tint val="75000"/>
                  </a:schemeClr>
                </a:solidFill>
              </a:defRPr>
            </a:lvl2pPr>
            <a:lvl3pPr marL="642915" indent="0" algn="ctr">
              <a:buNone/>
              <a:defRPr>
                <a:solidFill>
                  <a:schemeClr val="tx1">
                    <a:tint val="75000"/>
                  </a:schemeClr>
                </a:solidFill>
              </a:defRPr>
            </a:lvl3pPr>
            <a:lvl4pPr marL="964372" indent="0" algn="ctr">
              <a:buNone/>
              <a:defRPr>
                <a:solidFill>
                  <a:schemeClr val="tx1">
                    <a:tint val="75000"/>
                  </a:schemeClr>
                </a:solidFill>
              </a:defRPr>
            </a:lvl4pPr>
            <a:lvl5pPr marL="1285829" indent="0" algn="ctr">
              <a:buNone/>
              <a:defRPr>
                <a:solidFill>
                  <a:schemeClr val="tx1">
                    <a:tint val="75000"/>
                  </a:schemeClr>
                </a:solidFill>
              </a:defRPr>
            </a:lvl5pPr>
            <a:lvl6pPr marL="1607287" indent="0" algn="ctr">
              <a:buNone/>
              <a:defRPr>
                <a:solidFill>
                  <a:schemeClr val="tx1">
                    <a:tint val="75000"/>
                  </a:schemeClr>
                </a:solidFill>
              </a:defRPr>
            </a:lvl6pPr>
            <a:lvl7pPr marL="1928744" indent="0" algn="ctr">
              <a:buNone/>
              <a:defRPr>
                <a:solidFill>
                  <a:schemeClr val="tx1">
                    <a:tint val="75000"/>
                  </a:schemeClr>
                </a:solidFill>
              </a:defRPr>
            </a:lvl7pPr>
            <a:lvl8pPr marL="2250201" indent="0" algn="ctr">
              <a:buNone/>
              <a:defRPr>
                <a:solidFill>
                  <a:schemeClr val="tx1">
                    <a:tint val="75000"/>
                  </a:schemeClr>
                </a:solidFill>
              </a:defRPr>
            </a:lvl8pPr>
            <a:lvl9pPr marL="2571659"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149401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5" name="Line 2"/>
          <p:cNvSpPr>
            <a:spLocks noChangeShapeType="1"/>
          </p:cNvSpPr>
          <p:nvPr userDrawn="1"/>
        </p:nvSpPr>
        <p:spPr bwMode="auto">
          <a:xfrm flipH="1">
            <a:off x="1196578" y="1553766"/>
            <a:ext cx="6986365" cy="0"/>
          </a:xfrm>
          <a:prstGeom prst="line">
            <a:avLst/>
          </a:prstGeom>
          <a:noFill/>
          <a:ln w="12700">
            <a:solidFill>
              <a:srgbClr val="53912F"/>
            </a:solidFill>
            <a:miter lim="800000"/>
            <a:headEnd/>
            <a:tailEnd/>
          </a:ln>
        </p:spPr>
        <p:txBody>
          <a:bodyPr lIns="0" tIns="0" rIns="0" bIns="0"/>
          <a:lstStyle/>
          <a:p>
            <a:pPr algn="ctr">
              <a:defRPr/>
            </a:pPr>
            <a:endParaRPr lang="en-US">
              <a:latin typeface="GillSans" charset="0"/>
              <a:ea typeface="ヒラギノ角ゴ ProN W3" charset="0"/>
              <a:cs typeface="ヒラギノ角ゴ ProN W3" charset="0"/>
              <a:sym typeface="GillSans" charset="0"/>
            </a:endParaRPr>
          </a:p>
        </p:txBody>
      </p:sp>
      <p:sp>
        <p:nvSpPr>
          <p:cNvPr id="2" name="Title 1"/>
          <p:cNvSpPr>
            <a:spLocks noGrp="1"/>
          </p:cNvSpPr>
          <p:nvPr>
            <p:ph type="title"/>
          </p:nvPr>
        </p:nvSpPr>
        <p:spPr>
          <a:xfrm>
            <a:off x="1089422" y="696516"/>
            <a:ext cx="7125890" cy="1143000"/>
          </a:xfrm>
          <a:prstGeom prst="rect">
            <a:avLst/>
          </a:prstGeom>
        </p:spPr>
        <p:txBody>
          <a:bodyPr/>
          <a:lstStyle>
            <a:lvl1pPr algn="l">
              <a:defRPr sz="4640">
                <a:solidFill>
                  <a:schemeClr val="accent1"/>
                </a:solidFill>
                <a:latin typeface="Arial" pitchFamily="34" charset="0"/>
                <a:cs typeface="Arial" pitchFamily="34" charset="0"/>
              </a:defRPr>
            </a:lvl1pPr>
          </a:lstStyle>
          <a:p>
            <a:r>
              <a:rPr lang="en-US" dirty="0"/>
              <a:t>Click to edit Master title style</a:t>
            </a:r>
          </a:p>
        </p:txBody>
      </p:sp>
      <p:sp>
        <p:nvSpPr>
          <p:cNvPr id="4" name="Subtitle 2"/>
          <p:cNvSpPr>
            <a:spLocks noGrp="1"/>
          </p:cNvSpPr>
          <p:nvPr>
            <p:ph type="subTitle" idx="1"/>
          </p:nvPr>
        </p:nvSpPr>
        <p:spPr>
          <a:xfrm>
            <a:off x="1089422" y="1875234"/>
            <a:ext cx="7125891" cy="3214688"/>
          </a:xfrm>
          <a:prstGeom prst="rect">
            <a:avLst/>
          </a:prstGeom>
        </p:spPr>
        <p:txBody>
          <a:bodyPr/>
          <a:lstStyle>
            <a:lvl1pPr marL="0" indent="0" algn="ctr">
              <a:buNone/>
              <a:defRPr>
                <a:solidFill>
                  <a:schemeClr val="tx1">
                    <a:tint val="75000"/>
                  </a:schemeClr>
                </a:solidFill>
              </a:defRPr>
            </a:lvl1pPr>
            <a:lvl2pPr marL="321457" indent="0" algn="ctr">
              <a:buNone/>
              <a:defRPr>
                <a:solidFill>
                  <a:schemeClr val="tx1">
                    <a:tint val="75000"/>
                  </a:schemeClr>
                </a:solidFill>
              </a:defRPr>
            </a:lvl2pPr>
            <a:lvl3pPr marL="642915" indent="0" algn="ctr">
              <a:buNone/>
              <a:defRPr>
                <a:solidFill>
                  <a:schemeClr val="tx1">
                    <a:tint val="75000"/>
                  </a:schemeClr>
                </a:solidFill>
              </a:defRPr>
            </a:lvl3pPr>
            <a:lvl4pPr marL="964372" indent="0" algn="ctr">
              <a:buNone/>
              <a:defRPr>
                <a:solidFill>
                  <a:schemeClr val="tx1">
                    <a:tint val="75000"/>
                  </a:schemeClr>
                </a:solidFill>
              </a:defRPr>
            </a:lvl4pPr>
            <a:lvl5pPr marL="1285829" indent="0" algn="ctr">
              <a:buNone/>
              <a:defRPr>
                <a:solidFill>
                  <a:schemeClr val="tx1">
                    <a:tint val="75000"/>
                  </a:schemeClr>
                </a:solidFill>
              </a:defRPr>
            </a:lvl5pPr>
            <a:lvl6pPr marL="1607287" indent="0" algn="ctr">
              <a:buNone/>
              <a:defRPr>
                <a:solidFill>
                  <a:schemeClr val="tx1">
                    <a:tint val="75000"/>
                  </a:schemeClr>
                </a:solidFill>
              </a:defRPr>
            </a:lvl6pPr>
            <a:lvl7pPr marL="1928744" indent="0" algn="ctr">
              <a:buNone/>
              <a:defRPr>
                <a:solidFill>
                  <a:schemeClr val="tx1">
                    <a:tint val="75000"/>
                  </a:schemeClr>
                </a:solidFill>
              </a:defRPr>
            </a:lvl7pPr>
            <a:lvl8pPr marL="2250201" indent="0" algn="ctr">
              <a:buNone/>
              <a:defRPr>
                <a:solidFill>
                  <a:schemeClr val="tx1">
                    <a:tint val="75000"/>
                  </a:schemeClr>
                </a:solidFill>
              </a:defRPr>
            </a:lvl8pPr>
            <a:lvl9pPr marL="2571659"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120405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spcBef>
                <a:spcPts val="1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9C15635-A03D-4F54-9218-986B69BEF5CD}" type="datetimeFigureOut">
              <a:rPr lang="en-US" smtClean="0"/>
              <a:pPr>
                <a:defRPr/>
              </a:pPr>
              <a:t>1/10/2019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CC45C2E-5185-4BCB-A79E-44E61326461F}" type="slidenum">
              <a:rPr lang="en-US" smtClean="0"/>
              <a:pPr>
                <a:defRPr/>
              </a:pPr>
              <a:t>‹#›</a:t>
            </a:fld>
            <a:endParaRPr lang="en-US"/>
          </a:p>
        </p:txBody>
      </p:sp>
    </p:spTree>
    <p:extLst>
      <p:ext uri="{BB962C8B-B14F-4D97-AF65-F5344CB8AC3E}">
        <p14:creationId xmlns:p14="http://schemas.microsoft.com/office/powerpoint/2010/main" val="3121371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anchor="b">
            <a:noAutofit/>
          </a:bodyPr>
          <a:lstStyle>
            <a:lvl1pPr algn="ctr">
              <a:lnSpc>
                <a:spcPct val="85000"/>
              </a:lnSpc>
              <a:defRPr sz="60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8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ED3BA65E-7CC6-4182-9E9E-0BF41D78C36B}" type="datetimeFigureOut">
              <a:rPr lang="en-US" smtClean="0"/>
              <a:pPr>
                <a:defRPr/>
              </a:pPr>
              <a:t>1/10/2019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5AC3F49-4EB1-4158-9FEF-8A134F7FC736}" type="slidenum">
              <a:rPr lang="en-US" smtClean="0"/>
              <a:pPr>
                <a:defRPr/>
              </a:pPr>
              <a:t>‹#›</a:t>
            </a:fld>
            <a:endParaRPr lang="en-US"/>
          </a:p>
        </p:txBody>
      </p:sp>
      <p:cxnSp>
        <p:nvCxnSpPr>
          <p:cNvPr id="7" name="Straight Connector 6"/>
          <p:cNvCxnSpPr/>
          <p:nvPr/>
        </p:nvCxnSpPr>
        <p:spPr>
          <a:xfrm>
            <a:off x="1485900" y="4020408"/>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1937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57250" y="2057399"/>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709" y="2057400"/>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2CB7C8F5-3AE6-4A7F-9BC3-29C665A131F5}" type="datetimeFigureOut">
              <a:rPr lang="en-US" smtClean="0"/>
              <a:pPr>
                <a:defRPr/>
              </a:pPr>
              <a:t>1/10/2019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7B2F760-3536-4ACE-B69D-ABFF391697F5}" type="slidenum">
              <a:rPr lang="en-US" smtClean="0"/>
              <a:pPr>
                <a:defRPr/>
              </a:pPr>
              <a:t>‹#›</a:t>
            </a:fld>
            <a:endParaRPr lang="en-US"/>
          </a:p>
        </p:txBody>
      </p:sp>
    </p:spTree>
    <p:extLst>
      <p:ext uri="{BB962C8B-B14F-4D97-AF65-F5344CB8AC3E}">
        <p14:creationId xmlns:p14="http://schemas.microsoft.com/office/powerpoint/2010/main" val="2949503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57250" y="2001511"/>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57250" y="2721483"/>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1880" y="1999032"/>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01880" y="2719322"/>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1B4C3B85-A1CB-44B1-BBC3-366D9C7DC248}" type="datetimeFigureOut">
              <a:rPr lang="en-US" smtClean="0"/>
              <a:pPr>
                <a:defRPr/>
              </a:pPr>
              <a:t>1/10/2019</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CF7896B6-419F-4EEF-B14A-D9DB9293EA09}" type="slidenum">
              <a:rPr lang="en-US" smtClean="0"/>
              <a:pPr>
                <a:defRPr/>
              </a:pPr>
              <a:t>‹#›</a:t>
            </a:fld>
            <a:endParaRPr lang="en-US"/>
          </a:p>
        </p:txBody>
      </p:sp>
    </p:spTree>
    <p:extLst>
      <p:ext uri="{BB962C8B-B14F-4D97-AF65-F5344CB8AC3E}">
        <p14:creationId xmlns:p14="http://schemas.microsoft.com/office/powerpoint/2010/main" val="1453061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3D49C519-DE28-47D3-A912-F1A5419ADDE6}" type="datetimeFigureOut">
              <a:rPr lang="en-US" smtClean="0"/>
              <a:pPr>
                <a:defRPr/>
              </a:pPr>
              <a:t>1/10/2019</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61DDBFB4-9AE6-4ACD-A0C5-C5970F764EFC}" type="slidenum">
              <a:rPr lang="en-US" smtClean="0"/>
              <a:pPr>
                <a:defRPr/>
              </a:pPr>
              <a:t>‹#›</a:t>
            </a:fld>
            <a:endParaRPr lang="en-US"/>
          </a:p>
        </p:txBody>
      </p:sp>
    </p:spTree>
    <p:extLst>
      <p:ext uri="{BB962C8B-B14F-4D97-AF65-F5344CB8AC3E}">
        <p14:creationId xmlns:p14="http://schemas.microsoft.com/office/powerpoint/2010/main" val="2063853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37A0040-1FA3-4A1E-8C59-9F80E14B69F7}" type="datetimeFigureOut">
              <a:rPr lang="en-US" smtClean="0"/>
              <a:pPr>
                <a:defRPr/>
              </a:pPr>
              <a:t>1/10/2019</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509DD063-6E60-4FBB-B51C-B3E9E0822BB0}" type="slidenum">
              <a:rPr lang="en-US" smtClean="0"/>
              <a:pPr>
                <a:defRPr/>
              </a:pPr>
              <a:t>‹#›</a:t>
            </a:fld>
            <a:endParaRPr lang="en-US"/>
          </a:p>
        </p:txBody>
      </p:sp>
    </p:spTree>
    <p:extLst>
      <p:ext uri="{BB962C8B-B14F-4D97-AF65-F5344CB8AC3E}">
        <p14:creationId xmlns:p14="http://schemas.microsoft.com/office/powerpoint/2010/main" val="628871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Content Placeholder 2"/>
          <p:cNvSpPr>
            <a:spLocks noGrp="1"/>
          </p:cNvSpPr>
          <p:nvPr>
            <p:ph idx="1"/>
          </p:nvPr>
        </p:nvSpPr>
        <p:spPr>
          <a:xfrm>
            <a:off x="4129314" y="1097280"/>
            <a:ext cx="4149638"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7250" y="2834640"/>
            <a:ext cx="2834640" cy="292608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20465005-66B0-4419-89A4-8B35E41E899C}" type="datetimeFigureOut">
              <a:rPr lang="en-US" smtClean="0"/>
              <a:pPr>
                <a:defRPr/>
              </a:pPr>
              <a:t>1/10/2019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4D3BB42-9D5C-49B8-955D-CAC3B10A978F}" type="slidenum">
              <a:rPr lang="en-US" smtClean="0"/>
              <a:pPr>
                <a:defRPr/>
              </a:pPr>
              <a:t>‹#›</a:t>
            </a:fld>
            <a:endParaRPr lang="en-US"/>
          </a:p>
        </p:txBody>
      </p:sp>
    </p:spTree>
    <p:extLst>
      <p:ext uri="{BB962C8B-B14F-4D97-AF65-F5344CB8AC3E}">
        <p14:creationId xmlns:p14="http://schemas.microsoft.com/office/powerpoint/2010/main" val="1536977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019107" y="1069847"/>
            <a:ext cx="4257703" cy="4645153"/>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57250" y="2834640"/>
            <a:ext cx="2834640" cy="288036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A37EE4F8-9118-426B-91BF-21F5725A7EA6}" type="datetimeFigureOut">
              <a:rPr lang="en-US" smtClean="0"/>
              <a:pPr>
                <a:defRPr/>
              </a:pPr>
              <a:t>1/10/2019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A2A2543-9FE3-49EC-829E-898EF8C97743}" type="slidenum">
              <a:rPr lang="en-US" smtClean="0"/>
              <a:pPr>
                <a:defRPr/>
              </a:pPr>
              <a:t>‹#›</a:t>
            </a:fld>
            <a:endParaRPr lang="en-US"/>
          </a:p>
        </p:txBody>
      </p:sp>
    </p:spTree>
    <p:extLst>
      <p:ext uri="{BB962C8B-B14F-4D97-AF65-F5344CB8AC3E}">
        <p14:creationId xmlns:p14="http://schemas.microsoft.com/office/powerpoint/2010/main" val="3740077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182880" y="182880"/>
            <a:ext cx="8778240" cy="649224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609600"/>
            <a:ext cx="740664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57251" y="2057400"/>
            <a:ext cx="7404653"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7247" y="6223829"/>
            <a:ext cx="1746806" cy="365125"/>
          </a:xfrm>
          <a:prstGeom prst="rect">
            <a:avLst/>
          </a:prstGeom>
        </p:spPr>
        <p:txBody>
          <a:bodyPr vert="horz" lIns="91440" tIns="45720" rIns="91440" bIns="45720" rtlCol="0" anchor="ctr"/>
          <a:lstStyle>
            <a:lvl1pPr algn="l">
              <a:defRPr sz="1000">
                <a:solidFill>
                  <a:schemeClr val="accent1"/>
                </a:solidFill>
              </a:defRPr>
            </a:lvl1pPr>
          </a:lstStyle>
          <a:p>
            <a:pPr>
              <a:defRPr/>
            </a:pPr>
            <a:fld id="{0A9B263F-9CCC-4B02-86F7-444A1EAF25B4}" type="datetimeFigureOut">
              <a:rPr lang="en-US" smtClean="0"/>
              <a:pPr>
                <a:defRPr/>
              </a:pPr>
              <a:t>1/10/2019</a:t>
            </a:fld>
            <a:endParaRPr lang="en-US"/>
          </a:p>
        </p:txBody>
      </p:sp>
      <p:sp>
        <p:nvSpPr>
          <p:cNvPr id="5" name="Footer Placeholder 4"/>
          <p:cNvSpPr>
            <a:spLocks noGrp="1"/>
          </p:cNvSpPr>
          <p:nvPr>
            <p:ph type="ftr" sz="quarter" idx="3"/>
          </p:nvPr>
        </p:nvSpPr>
        <p:spPr>
          <a:xfrm>
            <a:off x="2961861" y="6223829"/>
            <a:ext cx="3538331" cy="365125"/>
          </a:xfrm>
          <a:prstGeom prst="rect">
            <a:avLst/>
          </a:prstGeom>
        </p:spPr>
        <p:txBody>
          <a:bodyPr vert="horz" lIns="91440" tIns="45720" rIns="91440" bIns="45720" rtlCol="0" anchor="ctr"/>
          <a:lstStyle>
            <a:lvl1pPr algn="ctr">
              <a:defRPr sz="1000">
                <a:solidFill>
                  <a:schemeClr val="accent1"/>
                </a:solidFill>
              </a:defRPr>
            </a:lvl1pPr>
          </a:lstStyle>
          <a:p>
            <a:pPr>
              <a:defRPr/>
            </a:pPr>
            <a:endParaRPr lang="en-US"/>
          </a:p>
        </p:txBody>
      </p:sp>
      <p:sp>
        <p:nvSpPr>
          <p:cNvPr id="6" name="Slide Number Placeholder 5"/>
          <p:cNvSpPr>
            <a:spLocks noGrp="1"/>
          </p:cNvSpPr>
          <p:nvPr>
            <p:ph type="sldNum" sz="quarter" idx="4"/>
          </p:nvPr>
        </p:nvSpPr>
        <p:spPr>
          <a:xfrm>
            <a:off x="6997148" y="6223829"/>
            <a:ext cx="1279663" cy="365125"/>
          </a:xfrm>
          <a:prstGeom prst="rect">
            <a:avLst/>
          </a:prstGeom>
        </p:spPr>
        <p:txBody>
          <a:bodyPr vert="horz" lIns="91440" tIns="45720" rIns="91440" bIns="45720" rtlCol="0" anchor="ctr"/>
          <a:lstStyle>
            <a:lvl1pPr algn="r">
              <a:defRPr sz="1000">
                <a:solidFill>
                  <a:schemeClr val="accent1"/>
                </a:solidFill>
              </a:defRPr>
            </a:lvl1pPr>
          </a:lstStyle>
          <a:p>
            <a:pPr>
              <a:defRPr/>
            </a:pPr>
            <a:fld id="{E67E89D5-C54C-4D13-B0A6-32614D7BE4B0}" type="slidenum">
              <a:rPr lang="en-US" smtClean="0"/>
              <a:pPr>
                <a:defRPr/>
              </a:pPr>
              <a:t>‹#›</a:t>
            </a:fld>
            <a:endParaRPr lang="en-US"/>
          </a:p>
        </p:txBody>
      </p:sp>
    </p:spTree>
    <p:extLst>
      <p:ext uri="{BB962C8B-B14F-4D97-AF65-F5344CB8AC3E}">
        <p14:creationId xmlns:p14="http://schemas.microsoft.com/office/powerpoint/2010/main" val="1235444946"/>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 id="2147484012" r:id="rId12"/>
    <p:sldLayoutId id="2147484013" r:id="rId13"/>
    <p:sldLayoutId id="2147484014" r:id="rId14"/>
  </p:sldLayoutIdLst>
  <p:txStyles>
    <p:title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18.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33.jpeg"/><Relationship Id="rId2" Type="http://schemas.openxmlformats.org/officeDocument/2006/relationships/slideLayout" Target="../slideLayouts/slideLayout5.xml"/><Relationship Id="rId1" Type="http://schemas.openxmlformats.org/officeDocument/2006/relationships/tags" Target="../tags/tag20.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22.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4.xml"/><Relationship Id="rId5" Type="http://schemas.openxmlformats.org/officeDocument/2006/relationships/image" Target="../media/image38.jpe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eg"/><Relationship Id="rId18" Type="http://schemas.openxmlformats.org/officeDocument/2006/relationships/image" Target="../media/image53.jpeg"/><Relationship Id="rId3" Type="http://schemas.openxmlformats.org/officeDocument/2006/relationships/notesSlide" Target="../notesSlides/notesSlide23.xml"/><Relationship Id="rId7" Type="http://schemas.openxmlformats.org/officeDocument/2006/relationships/image" Target="../media/image42.jpeg"/><Relationship Id="rId12" Type="http://schemas.openxmlformats.org/officeDocument/2006/relationships/image" Target="../media/image47.jpeg"/><Relationship Id="rId17" Type="http://schemas.openxmlformats.org/officeDocument/2006/relationships/image" Target="../media/image52.jpeg"/><Relationship Id="rId2" Type="http://schemas.openxmlformats.org/officeDocument/2006/relationships/slideLayout" Target="../slideLayouts/slideLayout7.xml"/><Relationship Id="rId16" Type="http://schemas.openxmlformats.org/officeDocument/2006/relationships/image" Target="../media/image51.jpeg"/><Relationship Id="rId1" Type="http://schemas.openxmlformats.org/officeDocument/2006/relationships/tags" Target="../tags/tag25.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5" Type="http://schemas.openxmlformats.org/officeDocument/2006/relationships/image" Target="../media/image50.jpeg"/><Relationship Id="rId10" Type="http://schemas.openxmlformats.org/officeDocument/2006/relationships/image" Target="../media/image45.jpeg"/><Relationship Id="rId19" Type="http://schemas.openxmlformats.org/officeDocument/2006/relationships/image" Target="../media/image54.jpeg"/><Relationship Id="rId4" Type="http://schemas.openxmlformats.org/officeDocument/2006/relationships/image" Target="../media/image39.jpeg"/><Relationship Id="rId9" Type="http://schemas.openxmlformats.org/officeDocument/2006/relationships/image" Target="../media/image44.jpeg"/><Relationship Id="rId1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image" Target="../media/image56.jpe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jpeg"/><Relationship Id="rId18" Type="http://schemas.openxmlformats.org/officeDocument/2006/relationships/image" Target="../media/image71.jpeg"/><Relationship Id="rId3" Type="http://schemas.openxmlformats.org/officeDocument/2006/relationships/notesSlide" Target="../notesSlides/notesSlide25.xml"/><Relationship Id="rId7" Type="http://schemas.openxmlformats.org/officeDocument/2006/relationships/image" Target="../media/image60.jpeg"/><Relationship Id="rId12" Type="http://schemas.openxmlformats.org/officeDocument/2006/relationships/image" Target="../media/image65.jpeg"/><Relationship Id="rId17" Type="http://schemas.openxmlformats.org/officeDocument/2006/relationships/image" Target="../media/image70.jpeg"/><Relationship Id="rId2" Type="http://schemas.openxmlformats.org/officeDocument/2006/relationships/slideLayout" Target="../slideLayouts/slideLayout7.xml"/><Relationship Id="rId16" Type="http://schemas.openxmlformats.org/officeDocument/2006/relationships/image" Target="../media/image69.jpeg"/><Relationship Id="rId1" Type="http://schemas.openxmlformats.org/officeDocument/2006/relationships/tags" Target="../tags/tag27.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jpeg"/><Relationship Id="rId15" Type="http://schemas.openxmlformats.org/officeDocument/2006/relationships/image" Target="../media/image6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 Id="rId14" Type="http://schemas.openxmlformats.org/officeDocument/2006/relationships/image" Target="../media/image67.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8.xml"/><Relationship Id="rId5" Type="http://schemas.openxmlformats.org/officeDocument/2006/relationships/image" Target="../media/image73.png"/><Relationship Id="rId4" Type="http://schemas.openxmlformats.org/officeDocument/2006/relationships/image" Target="../media/image72.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75.png"/><Relationship Id="rId4" Type="http://schemas.openxmlformats.org/officeDocument/2006/relationships/image" Target="../media/image74.jpeg"/></Relationships>
</file>

<file path=ppt/slides/_rels/slide29.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notesSlide" Target="../notesSlides/notesSlide28.xml"/><Relationship Id="rId7" Type="http://schemas.openxmlformats.org/officeDocument/2006/relationships/image" Target="../media/image79.jpeg"/><Relationship Id="rId12" Type="http://schemas.openxmlformats.org/officeDocument/2006/relationships/image" Target="../media/image84.jpeg"/><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78.jpeg"/><Relationship Id="rId11" Type="http://schemas.openxmlformats.org/officeDocument/2006/relationships/image" Target="../media/image83.jpeg"/><Relationship Id="rId5" Type="http://schemas.openxmlformats.org/officeDocument/2006/relationships/image" Target="../media/image77.jpeg"/><Relationship Id="rId10" Type="http://schemas.openxmlformats.org/officeDocument/2006/relationships/image" Target="../media/image82.jpeg"/><Relationship Id="rId4" Type="http://schemas.openxmlformats.org/officeDocument/2006/relationships/image" Target="../media/image76.jpeg"/><Relationship Id="rId9"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31.xml"/><Relationship Id="rId5" Type="http://schemas.openxmlformats.org/officeDocument/2006/relationships/image" Target="../media/image86.jpeg"/><Relationship Id="rId4" Type="http://schemas.openxmlformats.org/officeDocument/2006/relationships/image" Target="../media/image85.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2.xml"/><Relationship Id="rId5" Type="http://schemas.openxmlformats.org/officeDocument/2006/relationships/image" Target="../media/image88.jpeg"/><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97.jpeg"/><Relationship Id="rId18" Type="http://schemas.openxmlformats.org/officeDocument/2006/relationships/image" Target="../media/image102.jpeg"/><Relationship Id="rId3" Type="http://schemas.openxmlformats.org/officeDocument/2006/relationships/notesSlide" Target="../notesSlides/notesSlide31.xml"/><Relationship Id="rId7" Type="http://schemas.openxmlformats.org/officeDocument/2006/relationships/image" Target="file:///N:\COMMUNITYSection\DINE%20For%20LIFE\DINE%20Istock\Balancing%20Act\Grilled%20Pork%20Chop.jpg" TargetMode="External"/><Relationship Id="rId12" Type="http://schemas.openxmlformats.org/officeDocument/2006/relationships/image" Target="../media/image96.jpeg"/><Relationship Id="rId17" Type="http://schemas.openxmlformats.org/officeDocument/2006/relationships/image" Target="../media/image101.jpeg"/><Relationship Id="rId2" Type="http://schemas.openxmlformats.org/officeDocument/2006/relationships/slideLayout" Target="../slideLayouts/slideLayout7.xml"/><Relationship Id="rId16" Type="http://schemas.openxmlformats.org/officeDocument/2006/relationships/image" Target="../media/image100.jpeg"/><Relationship Id="rId1" Type="http://schemas.openxmlformats.org/officeDocument/2006/relationships/tags" Target="../tags/tag33.xml"/><Relationship Id="rId6" Type="http://schemas.openxmlformats.org/officeDocument/2006/relationships/image" Target="../media/image91.jpeg"/><Relationship Id="rId11" Type="http://schemas.openxmlformats.org/officeDocument/2006/relationships/image" Target="../media/image95.jpeg"/><Relationship Id="rId5" Type="http://schemas.openxmlformats.org/officeDocument/2006/relationships/image" Target="../media/image90.jpeg"/><Relationship Id="rId15" Type="http://schemas.openxmlformats.org/officeDocument/2006/relationships/image" Target="../media/image99.jpeg"/><Relationship Id="rId10" Type="http://schemas.openxmlformats.org/officeDocument/2006/relationships/image" Target="../media/image94.jpeg"/><Relationship Id="rId19" Type="http://schemas.openxmlformats.org/officeDocument/2006/relationships/image" Target="../media/image103.jpeg"/><Relationship Id="rId4" Type="http://schemas.openxmlformats.org/officeDocument/2006/relationships/image" Target="../media/image89.jpeg"/><Relationship Id="rId9" Type="http://schemas.openxmlformats.org/officeDocument/2006/relationships/image" Target="../media/image93.jpeg"/><Relationship Id="rId14" Type="http://schemas.openxmlformats.org/officeDocument/2006/relationships/image" Target="../media/image98.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4.xml"/><Relationship Id="rId5" Type="http://schemas.openxmlformats.org/officeDocument/2006/relationships/image" Target="../media/image105.jpeg"/><Relationship Id="rId4" Type="http://schemas.openxmlformats.org/officeDocument/2006/relationships/image" Target="../media/image104.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5.xml"/><Relationship Id="rId5" Type="http://schemas.openxmlformats.org/officeDocument/2006/relationships/image" Target="../media/image107.jpeg"/><Relationship Id="rId4" Type="http://schemas.openxmlformats.org/officeDocument/2006/relationships/image" Target="../media/image106.png"/></Relationships>
</file>

<file path=ppt/slides/_rels/slide35.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notesSlide" Target="../notesSlides/notesSlide34.xml"/><Relationship Id="rId7" Type="http://schemas.openxmlformats.org/officeDocument/2006/relationships/image" Target="../media/image111.jpeg"/><Relationship Id="rId2" Type="http://schemas.openxmlformats.org/officeDocument/2006/relationships/slideLayout" Target="../slideLayouts/slideLayout7.xml"/><Relationship Id="rId1" Type="http://schemas.openxmlformats.org/officeDocument/2006/relationships/tags" Target="../tags/tag36.xml"/><Relationship Id="rId6" Type="http://schemas.openxmlformats.org/officeDocument/2006/relationships/image" Target="../media/image110.jpeg"/><Relationship Id="rId11" Type="http://schemas.openxmlformats.org/officeDocument/2006/relationships/image" Target="../media/image115.jpeg"/><Relationship Id="rId5" Type="http://schemas.openxmlformats.org/officeDocument/2006/relationships/image" Target="../media/image109.jpeg"/><Relationship Id="rId10" Type="http://schemas.openxmlformats.org/officeDocument/2006/relationships/image" Target="../media/image114.jpeg"/><Relationship Id="rId4" Type="http://schemas.openxmlformats.org/officeDocument/2006/relationships/image" Target="../media/image108.jpeg"/><Relationship Id="rId9" Type="http://schemas.openxmlformats.org/officeDocument/2006/relationships/image" Target="../media/image11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7.xml"/><Relationship Id="rId4" Type="http://schemas.openxmlformats.org/officeDocument/2006/relationships/image" Target="../media/image116.jpeg"/></Relationships>
</file>

<file path=ppt/slides/_rels/slide37.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notesSlide" Target="../notesSlides/notesSlide36.xml"/><Relationship Id="rId7" Type="http://schemas.openxmlformats.org/officeDocument/2006/relationships/image" Target="../media/image120.png"/><Relationship Id="rId2" Type="http://schemas.openxmlformats.org/officeDocument/2006/relationships/slideLayout" Target="../slideLayouts/slideLayout7.xml"/><Relationship Id="rId1" Type="http://schemas.openxmlformats.org/officeDocument/2006/relationships/tags" Target="../tags/tag38.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 Id="rId9" Type="http://schemas.openxmlformats.org/officeDocument/2006/relationships/image" Target="../media/image122.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123.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40.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41.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41.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notesSlide" Target="../notesSlides/notesSlide40.xml"/><Relationship Id="rId7" Type="http://schemas.openxmlformats.org/officeDocument/2006/relationships/image" Target="../media/image130.png"/><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image" Target="../media/image129.png"/><Relationship Id="rId5" Type="http://schemas.openxmlformats.org/officeDocument/2006/relationships/image" Target="../media/image128.jpeg"/><Relationship Id="rId4" Type="http://schemas.openxmlformats.org/officeDocument/2006/relationships/image" Target="../media/image127.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image" Target="../media/image126.png"/><Relationship Id="rId5" Type="http://schemas.openxmlformats.org/officeDocument/2006/relationships/image" Target="../media/image132.jpeg"/><Relationship Id="rId4" Type="http://schemas.openxmlformats.org/officeDocument/2006/relationships/image" Target="../media/image131.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133.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137.jpeg"/><Relationship Id="rId2" Type="http://schemas.openxmlformats.org/officeDocument/2006/relationships/slideLayout" Target="../slideLayouts/slideLayout2.xml"/><Relationship Id="rId1" Type="http://schemas.openxmlformats.org/officeDocument/2006/relationships/tags" Target="../tags/tag45.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l4Ot0nU19AE" TargetMode="External"/><Relationship Id="rId1" Type="http://schemas.openxmlformats.org/officeDocument/2006/relationships/tags" Target="../tags/tag46.xml"/><Relationship Id="rId5" Type="http://schemas.openxmlformats.org/officeDocument/2006/relationships/image" Target="../media/image138.jpeg"/><Relationship Id="rId4"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142.jpeg"/><Relationship Id="rId2" Type="http://schemas.openxmlformats.org/officeDocument/2006/relationships/slideLayout" Target="../slideLayouts/slideLayout1.xml"/><Relationship Id="rId1" Type="http://schemas.openxmlformats.org/officeDocument/2006/relationships/tags" Target="../tags/tag47.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5.xml"/><Relationship Id="rId1" Type="http://schemas.openxmlformats.org/officeDocument/2006/relationships/tags" Target="../tags/tag48.xml"/></Relationships>
</file>

<file path=ppt/slides/_rels/slide4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47.xml"/><Relationship Id="rId7" Type="http://schemas.openxmlformats.org/officeDocument/2006/relationships/diagramColors" Target="../diagrams/colors1.xml"/><Relationship Id="rId2" Type="http://schemas.openxmlformats.org/officeDocument/2006/relationships/slideLayout" Target="../slideLayouts/slideLayout5.xml"/><Relationship Id="rId1" Type="http://schemas.openxmlformats.org/officeDocument/2006/relationships/tags" Target="../tags/tag49.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26.png"/><Relationship Id="rId4" Type="http://schemas.openxmlformats.org/officeDocument/2006/relationships/diagramData" Target="../diagrams/data1.xml"/><Relationship Id="rId9" Type="http://schemas.openxmlformats.org/officeDocument/2006/relationships/image" Target="../media/image143.png"/></Relationships>
</file>

<file path=ppt/slides/_rels/slide4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48.xml"/><Relationship Id="rId7" Type="http://schemas.openxmlformats.org/officeDocument/2006/relationships/diagramColors" Target="../diagrams/colors2.xml"/><Relationship Id="rId2" Type="http://schemas.openxmlformats.org/officeDocument/2006/relationships/slideLayout" Target="../slideLayouts/slideLayout6.xml"/><Relationship Id="rId1" Type="http://schemas.openxmlformats.org/officeDocument/2006/relationships/tags" Target="../tags/tag5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notesSlide" Target="../notesSlides/notesSlide4.xml"/><Relationship Id="rId7" Type="http://schemas.openxmlformats.org/officeDocument/2006/relationships/image" Target="../media/image8.jpeg"/><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7.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tags" Target="../tags/tag10.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1626CC-AB0C-4CCF-8B84-8B712ACF8E21}"/>
              </a:ext>
            </a:extLst>
          </p:cNvPr>
          <p:cNvSpPr/>
          <p:nvPr/>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3" name="Subtitle 2"/>
          <p:cNvSpPr>
            <a:spLocks noGrp="1"/>
          </p:cNvSpPr>
          <p:nvPr>
            <p:ph type="subTitle" idx="1"/>
          </p:nvPr>
        </p:nvSpPr>
        <p:spPr>
          <a:xfrm>
            <a:off x="1284052" y="2057400"/>
            <a:ext cx="6575895" cy="2057400"/>
          </a:xfrm>
        </p:spPr>
        <p:txBody>
          <a:bodyPr>
            <a:normAutofit/>
          </a:bodyPr>
          <a:lstStyle/>
          <a:p>
            <a:r>
              <a:rPr lang="en-US" sz="4800" dirty="0">
                <a:solidFill>
                  <a:schemeClr val="bg1"/>
                </a:solidFill>
              </a:rPr>
              <a:t>MyPlate, My Body</a:t>
            </a:r>
          </a:p>
          <a:p>
            <a:r>
              <a:rPr lang="en-US" sz="2800" dirty="0">
                <a:solidFill>
                  <a:schemeClr val="bg1"/>
                </a:solidFill>
              </a:rPr>
              <a:t>2</a:t>
            </a:r>
            <a:r>
              <a:rPr lang="en-US" sz="2800" baseline="30000" dirty="0">
                <a:solidFill>
                  <a:schemeClr val="bg1"/>
                </a:solidFill>
              </a:rPr>
              <a:t>nd</a:t>
            </a:r>
            <a:r>
              <a:rPr lang="en-US" sz="2800" dirty="0">
                <a:solidFill>
                  <a:schemeClr val="bg1"/>
                </a:solidFill>
              </a:rPr>
              <a:t> Grade</a:t>
            </a:r>
          </a:p>
        </p:txBody>
      </p:sp>
      <p:sp>
        <p:nvSpPr>
          <p:cNvPr id="9" name="Rectangle 8">
            <a:extLst>
              <a:ext uri="{FF2B5EF4-FFF2-40B4-BE49-F238E27FC236}">
                <a16:creationId xmlns:a16="http://schemas.microsoft.com/office/drawing/2014/main" id="{539372D1-272F-442E-B6C0-D4461322E2F5}"/>
              </a:ext>
            </a:extLst>
          </p:cNvPr>
          <p:cNvSpPr/>
          <p:nvPr/>
        </p:nvSpPr>
        <p:spPr>
          <a:xfrm>
            <a:off x="0" y="5181601"/>
            <a:ext cx="9144000" cy="167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3137" y="5329499"/>
            <a:ext cx="2089823" cy="1293569"/>
          </a:xfrm>
          <a:prstGeom prst="rect">
            <a:avLst/>
          </a:prstGeom>
        </p:spPr>
      </p:pic>
      <p:sp>
        <p:nvSpPr>
          <p:cNvPr id="4" name="TextBox 3">
            <a:extLst>
              <a:ext uri="{FF2B5EF4-FFF2-40B4-BE49-F238E27FC236}">
                <a16:creationId xmlns:a16="http://schemas.microsoft.com/office/drawing/2014/main" id="{42D2D02C-49F5-441C-BC85-44E911A50D49}"/>
              </a:ext>
            </a:extLst>
          </p:cNvPr>
          <p:cNvSpPr txBox="1"/>
          <p:nvPr/>
        </p:nvSpPr>
        <p:spPr>
          <a:xfrm>
            <a:off x="2819400" y="5521404"/>
            <a:ext cx="3832697" cy="1061829"/>
          </a:xfrm>
          <a:prstGeom prst="rect">
            <a:avLst/>
          </a:prstGeom>
          <a:noFill/>
        </p:spPr>
        <p:txBody>
          <a:bodyPr wrap="square" rtlCol="0">
            <a:spAutoFit/>
          </a:bodyPr>
          <a:lstStyle/>
          <a:p>
            <a:pPr algn="ctr"/>
            <a:endParaRPr lang="en-US" sz="1200" dirty="0">
              <a:latin typeface="+mn-lt"/>
            </a:endParaRPr>
          </a:p>
          <a:p>
            <a:pPr algn="ctr"/>
            <a:r>
              <a:rPr lang="en-US" sz="1100" dirty="0">
                <a:latin typeface="+mn-lt"/>
              </a:rPr>
              <a:t>This institution is an equal opportunity provider. This material was funded by USDA’s Supplemental Nutrition Assistance Program-SNAP.</a:t>
            </a:r>
          </a:p>
          <a:p>
            <a:endParaRPr lang="en-US" dirty="0"/>
          </a:p>
        </p:txBody>
      </p:sp>
      <p:pic>
        <p:nvPicPr>
          <p:cNvPr id="7" name="Picture 6">
            <a:extLst>
              <a:ext uri="{FF2B5EF4-FFF2-40B4-BE49-F238E27FC236}">
                <a16:creationId xmlns:a16="http://schemas.microsoft.com/office/drawing/2014/main" id="{494F63E4-4869-41D5-9869-5B098CDC0D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5638800"/>
            <a:ext cx="2362200" cy="871780"/>
          </a:xfrm>
          <a:prstGeom prst="rect">
            <a:avLst/>
          </a:prstGeom>
        </p:spPr>
      </p:pic>
    </p:spTree>
    <p:custDataLst>
      <p:tags r:id="rId1"/>
    </p:custDataLst>
    <p:extLst>
      <p:ext uri="{BB962C8B-B14F-4D97-AF65-F5344CB8AC3E}">
        <p14:creationId xmlns:p14="http://schemas.microsoft.com/office/powerpoint/2010/main" val="3191484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rtlCol="0" anchor="t" anchorCtr="0" compatLnSpc="1">
            <a:prstTxWarp prst="textNoShape">
              <a:avLst/>
            </a:prstTxWarp>
            <a:normAutofit/>
          </a:bodyPr>
          <a:lstStyle/>
          <a:p>
            <a:pPr algn="ctr"/>
            <a:r>
              <a:rPr lang="en-US" altLang="en-US" sz="5400" dirty="0">
                <a:latin typeface="+mj-lt"/>
              </a:rPr>
              <a:t>What is EXERCISE?</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382736"/>
            <a:ext cx="4730359" cy="3154026"/>
          </a:xfrm>
          <a:prstGeom prst="rect">
            <a:avLst/>
          </a:prstGeom>
        </p:spPr>
      </p:pic>
      <p:pic>
        <p:nvPicPr>
          <p:cNvPr id="2050" name="Picture 2">
            <a:extLst>
              <a:ext uri="{FF2B5EF4-FFF2-40B4-BE49-F238E27FC236}">
                <a16:creationId xmlns:a16="http://schemas.microsoft.com/office/drawing/2014/main" id="{6B8C2032-E6F1-4DFB-B789-61E33ECF93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419600" y="2386574"/>
            <a:ext cx="4724400" cy="31501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620649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7E98FB-C4EA-4C9C-96A0-DD7714B9C3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0999" b="-1"/>
          <a:stretch/>
        </p:blipFill>
        <p:spPr>
          <a:xfrm>
            <a:off x="20" y="10"/>
            <a:ext cx="9143980" cy="6857990"/>
          </a:xfrm>
          <a:prstGeom prst="rect">
            <a:avLst/>
          </a:prstGeom>
        </p:spPr>
      </p:pic>
    </p:spTree>
    <p:custDataLst>
      <p:tags r:id="rId1"/>
    </p:custDataLst>
    <p:extLst>
      <p:ext uri="{BB962C8B-B14F-4D97-AF65-F5344CB8AC3E}">
        <p14:creationId xmlns:p14="http://schemas.microsoft.com/office/powerpoint/2010/main" val="1766887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27E32B-5BA3-4DE7-A62A-03A7AD084F3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86" r="4313" b="-1"/>
          <a:stretch/>
        </p:blipFill>
        <p:spPr>
          <a:xfrm>
            <a:off x="20" y="10"/>
            <a:ext cx="9143980" cy="6857990"/>
          </a:xfrm>
          <a:prstGeom prst="rect">
            <a:avLst/>
          </a:prstGeom>
        </p:spPr>
      </p:pic>
    </p:spTree>
    <p:custDataLst>
      <p:tags r:id="rId1"/>
    </p:custDataLst>
    <p:extLst>
      <p:ext uri="{BB962C8B-B14F-4D97-AF65-F5344CB8AC3E}">
        <p14:creationId xmlns:p14="http://schemas.microsoft.com/office/powerpoint/2010/main" val="3114009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7BE9DD-EDE2-4960-AB1F-07F4B03659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000" r="-1" b="-1"/>
          <a:stretch/>
        </p:blipFill>
        <p:spPr>
          <a:xfrm>
            <a:off x="20" y="10"/>
            <a:ext cx="9143980" cy="6857990"/>
          </a:xfrm>
          <a:prstGeom prst="rect">
            <a:avLst/>
          </a:prstGeom>
        </p:spPr>
      </p:pic>
    </p:spTree>
    <p:custDataLst>
      <p:tags r:id="rId1"/>
    </p:custDataLst>
    <p:extLst>
      <p:ext uri="{BB962C8B-B14F-4D97-AF65-F5344CB8AC3E}">
        <p14:creationId xmlns:p14="http://schemas.microsoft.com/office/powerpoint/2010/main" val="4079567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4DA2DE-87A5-4FD4-8E55-E38065C8EB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74" r="5125" b="-1"/>
          <a:stretch/>
        </p:blipFill>
        <p:spPr>
          <a:xfrm>
            <a:off x="20" y="10"/>
            <a:ext cx="9143980" cy="6857990"/>
          </a:xfrm>
          <a:prstGeom prst="rect">
            <a:avLst/>
          </a:prstGeom>
        </p:spPr>
      </p:pic>
    </p:spTree>
    <p:custDataLst>
      <p:tags r:id="rId1"/>
    </p:custDataLst>
    <p:extLst>
      <p:ext uri="{BB962C8B-B14F-4D97-AF65-F5344CB8AC3E}">
        <p14:creationId xmlns:p14="http://schemas.microsoft.com/office/powerpoint/2010/main" val="2976939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4202B2-5230-440A-BBFA-8314B304B7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0999" b="-1"/>
          <a:stretch/>
        </p:blipFill>
        <p:spPr>
          <a:xfrm>
            <a:off x="20" y="10"/>
            <a:ext cx="9143980" cy="6857990"/>
          </a:xfrm>
          <a:prstGeom prst="rect">
            <a:avLst/>
          </a:prstGeom>
        </p:spPr>
      </p:pic>
    </p:spTree>
    <p:custDataLst>
      <p:tags r:id="rId1"/>
    </p:custDataLst>
    <p:extLst>
      <p:ext uri="{BB962C8B-B14F-4D97-AF65-F5344CB8AC3E}">
        <p14:creationId xmlns:p14="http://schemas.microsoft.com/office/powerpoint/2010/main" val="2965793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963" r="8135"/>
          <a:stretch/>
        </p:blipFill>
        <p:spPr>
          <a:xfrm>
            <a:off x="0" y="0"/>
            <a:ext cx="9144000" cy="6858000"/>
          </a:xfrm>
          <a:prstGeom prst="rect">
            <a:avLst/>
          </a:prstGeom>
        </p:spPr>
      </p:pic>
      <p:sp>
        <p:nvSpPr>
          <p:cNvPr id="25602" name="Title 1"/>
          <p:cNvSpPr>
            <a:spLocks noGrp="1"/>
          </p:cNvSpPr>
          <p:nvPr>
            <p:ph type="title" idx="4294967295"/>
          </p:nvPr>
        </p:nvSpPr>
        <p:spPr bwMode="auto">
          <a:xfrm>
            <a:off x="152400" y="6096000"/>
            <a:ext cx="88392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rtlCol="0" anchor="t" anchorCtr="0" compatLnSpc="1">
            <a:prstTxWarp prst="textNoShape">
              <a:avLst/>
            </a:prstTxWarp>
            <a:noAutofit/>
          </a:bodyPr>
          <a:lstStyle/>
          <a:p>
            <a:pPr algn="ctr"/>
            <a:r>
              <a:rPr lang="en-US" altLang="en-US" sz="3600" b="1" dirty="0">
                <a:solidFill>
                  <a:schemeClr val="tx1">
                    <a:lumMod val="85000"/>
                    <a:lumOff val="15000"/>
                  </a:schemeClr>
                </a:solidFill>
                <a:latin typeface="+mj-lt"/>
              </a:rPr>
              <a:t>What do you like to do for EXERCISE?</a:t>
            </a:r>
          </a:p>
        </p:txBody>
      </p:sp>
    </p:spTree>
    <p:custDataLst>
      <p:tags r:id="rId1"/>
    </p:custDataLst>
    <p:extLst>
      <p:ext uri="{BB962C8B-B14F-4D97-AF65-F5344CB8AC3E}">
        <p14:creationId xmlns:p14="http://schemas.microsoft.com/office/powerpoint/2010/main" val="83202368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1" name="Rectangle 100">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355" y="243840"/>
            <a:ext cx="879348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3" name="Rectangle 102">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355" y="243840"/>
            <a:ext cx="879348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105" name="Straight Connector 104">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995" y="3733800"/>
            <a:ext cx="617220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07" name="Rectangle 106">
            <a:extLst>
              <a:ext uri="{FF2B5EF4-FFF2-40B4-BE49-F238E27FC236}">
                <a16:creationId xmlns:a16="http://schemas.microsoft.com/office/drawing/2014/main" id="{E455C987-ED28-46CA-ACFD-871FF101D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A09530D1-E1B7-4679-A6ED-D82EB77AA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80" y="256540"/>
            <a:ext cx="8778240" cy="63652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11" name="Straight Connector 110">
            <a:extLst>
              <a:ext uri="{FF2B5EF4-FFF2-40B4-BE49-F238E27FC236}">
                <a16:creationId xmlns:a16="http://schemas.microsoft.com/office/drawing/2014/main" id="{BCB8372A-11C5-4BD2-B5FD-71DDEFADE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995" y="5458968"/>
            <a:ext cx="61722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4">
            <a:extLst>
              <a:ext uri="{FF2B5EF4-FFF2-40B4-BE49-F238E27FC236}">
                <a16:creationId xmlns:a16="http://schemas.microsoft.com/office/drawing/2014/main" id="{DBD9DD59-D2CD-442B-B65D-000CC20A2A2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2635" r="2" b="23123"/>
          <a:stretch/>
        </p:blipFill>
        <p:spPr bwMode="auto">
          <a:xfrm>
            <a:off x="0" y="7619"/>
            <a:ext cx="9144000" cy="41462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2485" y="4206240"/>
            <a:ext cx="7475220" cy="1325880"/>
          </a:xfrm>
        </p:spPr>
        <p:txBody>
          <a:bodyPr vert="horz" lIns="91440" tIns="45720" rIns="91440" bIns="45720" rtlCol="0" anchor="b">
            <a:normAutofit/>
          </a:bodyPr>
          <a:lstStyle/>
          <a:p>
            <a:pPr algn="ctr" defTabSz="914400">
              <a:lnSpc>
                <a:spcPct val="85000"/>
              </a:lnSpc>
            </a:pPr>
            <a:r>
              <a:rPr lang="en-US" sz="4400" b="1" cap="all" dirty="0">
                <a:latin typeface="+mj-lt"/>
                <a:cs typeface="+mj-cs"/>
              </a:rPr>
              <a:t>mindful eating</a:t>
            </a:r>
          </a:p>
        </p:txBody>
      </p:sp>
      <p:sp>
        <p:nvSpPr>
          <p:cNvPr id="13" name="Subtitle 2">
            <a:extLst>
              <a:ext uri="{FF2B5EF4-FFF2-40B4-BE49-F238E27FC236}">
                <a16:creationId xmlns:a16="http://schemas.microsoft.com/office/drawing/2014/main" id="{040946A6-2FC4-4A6D-9DA7-648BEC8EA969}"/>
              </a:ext>
            </a:extLst>
          </p:cNvPr>
          <p:cNvSpPr>
            <a:spLocks noGrp="1"/>
          </p:cNvSpPr>
          <p:nvPr>
            <p:ph type="subTitle" idx="1"/>
          </p:nvPr>
        </p:nvSpPr>
        <p:spPr>
          <a:xfrm>
            <a:off x="1282147" y="5596128"/>
            <a:ext cx="6575895" cy="557784"/>
          </a:xfrm>
        </p:spPr>
        <p:txBody>
          <a:bodyPr vert="horz" lIns="91440" tIns="45720" rIns="91440" bIns="45720" rtlCol="0">
            <a:normAutofit/>
          </a:bodyPr>
          <a:lstStyle/>
          <a:p>
            <a:pPr defTabSz="914400">
              <a:spcBef>
                <a:spcPts val="1400"/>
              </a:spcBef>
              <a:defRPr/>
            </a:pPr>
            <a:r>
              <a:rPr lang="en-US" sz="1700" dirty="0">
                <a:solidFill>
                  <a:schemeClr val="accent1"/>
                </a:solidFill>
              </a:rPr>
              <a:t>Mindful eating is eating slowly, and taking the time to look at, smell, feel and taste your food.</a:t>
            </a:r>
          </a:p>
        </p:txBody>
      </p:sp>
    </p:spTree>
    <p:custDataLst>
      <p:tags r:id="rId1"/>
    </p:custDataLst>
    <p:extLst>
      <p:ext uri="{BB962C8B-B14F-4D97-AF65-F5344CB8AC3E}">
        <p14:creationId xmlns:p14="http://schemas.microsoft.com/office/powerpoint/2010/main" val="168921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EAB5D9-F252-4EB8-A034-D4CDB7089B91}"/>
              </a:ext>
            </a:extLst>
          </p:cNvPr>
          <p:cNvSpPr/>
          <p:nvPr/>
        </p:nvSpPr>
        <p:spPr>
          <a:xfrm>
            <a:off x="-13666" y="-5562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5014" y="320040"/>
            <a:ext cx="7406640" cy="822960"/>
          </a:xfrm>
        </p:spPr>
        <p:txBody>
          <a:bodyPr vert="horz" lIns="91440" tIns="45720" rIns="91440" bIns="45720" rtlCol="0" anchor="b">
            <a:normAutofit/>
          </a:bodyPr>
          <a:lstStyle/>
          <a:p>
            <a:pPr algn="ctr" defTabSz="914400">
              <a:lnSpc>
                <a:spcPct val="85000"/>
              </a:lnSpc>
            </a:pPr>
            <a:r>
              <a:rPr lang="en-US" sz="4400" b="1" cap="all" dirty="0">
                <a:solidFill>
                  <a:schemeClr val="bg1"/>
                </a:solidFill>
                <a:latin typeface="+mj-lt"/>
                <a:cs typeface="+mj-cs"/>
              </a:rPr>
              <a:t>Mindful eating</a:t>
            </a:r>
          </a:p>
        </p:txBody>
      </p:sp>
      <p:sp>
        <p:nvSpPr>
          <p:cNvPr id="5" name="Content Placeholder 4">
            <a:extLst>
              <a:ext uri="{FF2B5EF4-FFF2-40B4-BE49-F238E27FC236}">
                <a16:creationId xmlns:a16="http://schemas.microsoft.com/office/drawing/2014/main" id="{F3F4D251-EBB9-44AC-8E21-BCC436BA9886}"/>
              </a:ext>
            </a:extLst>
          </p:cNvPr>
          <p:cNvSpPr>
            <a:spLocks noGrp="1"/>
          </p:cNvSpPr>
          <p:nvPr>
            <p:ph idx="1"/>
          </p:nvPr>
        </p:nvSpPr>
        <p:spPr>
          <a:xfrm>
            <a:off x="152400" y="2971800"/>
            <a:ext cx="3536250" cy="463773"/>
          </a:xfrm>
        </p:spPr>
        <p:txBody>
          <a:bodyPr>
            <a:normAutofit fontScale="85000" lnSpcReduction="10000"/>
          </a:bodyPr>
          <a:lstStyle/>
          <a:p>
            <a:pPr marL="34290" indent="0" algn="ctr">
              <a:buNone/>
            </a:pPr>
            <a:r>
              <a:rPr lang="en-US" sz="2800" dirty="0">
                <a:solidFill>
                  <a:schemeClr val="bg1"/>
                </a:solidFill>
              </a:rPr>
              <a:t>Using your five senses</a:t>
            </a:r>
          </a:p>
        </p:txBody>
      </p:sp>
      <p:pic>
        <p:nvPicPr>
          <p:cNvPr id="12" name="Picture 2">
            <a:extLst>
              <a:ext uri="{FF2B5EF4-FFF2-40B4-BE49-F238E27FC236}">
                <a16:creationId xmlns:a16="http://schemas.microsoft.com/office/drawing/2014/main" id="{FC5AD554-2E97-4769-B66C-960C75784B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0" y="1201765"/>
            <a:ext cx="9144000" cy="16256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A256CFD-8C82-4563-91F4-46D4F81827C9}"/>
              </a:ext>
            </a:extLst>
          </p:cNvPr>
          <p:cNvSpPr/>
          <p:nvPr/>
        </p:nvSpPr>
        <p:spPr>
          <a:xfrm>
            <a:off x="-13666" y="3429000"/>
            <a:ext cx="9157666" cy="3810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15">
            <a:extLst>
              <a:ext uri="{FF2B5EF4-FFF2-40B4-BE49-F238E27FC236}">
                <a16:creationId xmlns:a16="http://schemas.microsoft.com/office/drawing/2014/main" id="{6A5094BE-F6DB-4DE1-9163-AEA8172E82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4400" y="4061368"/>
            <a:ext cx="4766447" cy="3177633"/>
          </a:xfrm>
          <a:prstGeom prst="rect">
            <a:avLst/>
          </a:prstGeom>
        </p:spPr>
      </p:pic>
      <p:sp>
        <p:nvSpPr>
          <p:cNvPr id="32" name="Content Placeholder 4">
            <a:extLst>
              <a:ext uri="{FF2B5EF4-FFF2-40B4-BE49-F238E27FC236}">
                <a16:creationId xmlns:a16="http://schemas.microsoft.com/office/drawing/2014/main" id="{2010D08B-B2BD-45DD-B1A5-5CF237445419}"/>
              </a:ext>
            </a:extLst>
          </p:cNvPr>
          <p:cNvSpPr txBox="1">
            <a:spLocks/>
          </p:cNvSpPr>
          <p:nvPr/>
        </p:nvSpPr>
        <p:spPr>
          <a:xfrm>
            <a:off x="5226750" y="3574827"/>
            <a:ext cx="3536250" cy="463773"/>
          </a:xfrm>
          <a:prstGeom prst="rect">
            <a:avLst/>
          </a:prstGeom>
        </p:spPr>
        <p:txBody>
          <a:bodyPr vert="horz" lIns="91440" tIns="45720" rIns="91440" bIns="45720" rtlCol="0">
            <a:normAutofit fontScale="85000" lnSpcReduction="10000"/>
          </a:bodyPr>
          <a:lst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marL="34290" indent="0" algn="ctr" fontAlgn="auto">
              <a:spcAft>
                <a:spcPts val="0"/>
              </a:spcAft>
              <a:buFont typeface="Corbel" pitchFamily="34" charset="0"/>
              <a:buNone/>
            </a:pPr>
            <a:r>
              <a:rPr lang="en-US" sz="2800" dirty="0">
                <a:solidFill>
                  <a:schemeClr val="accent1">
                    <a:lumMod val="50000"/>
                  </a:schemeClr>
                </a:solidFill>
              </a:rPr>
              <a:t>Listening to your body </a:t>
            </a:r>
          </a:p>
        </p:txBody>
      </p:sp>
      <p:pic>
        <p:nvPicPr>
          <p:cNvPr id="1026" name="Picture 2">
            <a:extLst>
              <a:ext uri="{FF2B5EF4-FFF2-40B4-BE49-F238E27FC236}">
                <a16:creationId xmlns:a16="http://schemas.microsoft.com/office/drawing/2014/main" id="{860E2F74-5FC1-4157-98AF-7AF154F2BE2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 y="4061369"/>
            <a:ext cx="4766447" cy="317763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49835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A0271A-C2BB-48F0-A2FA-2D3B4CED7D71}"/>
              </a:ext>
            </a:extLst>
          </p:cNvPr>
          <p:cNvSpPr>
            <a:spLocks noGrp="1"/>
          </p:cNvSpPr>
          <p:nvPr>
            <p:ph type="body" idx="1"/>
          </p:nvPr>
        </p:nvSpPr>
        <p:spPr>
          <a:xfrm>
            <a:off x="560211" y="457200"/>
            <a:ext cx="3566160" cy="777240"/>
          </a:xfrm>
        </p:spPr>
        <p:txBody>
          <a:bodyPr>
            <a:normAutofit/>
          </a:bodyPr>
          <a:lstStyle/>
          <a:p>
            <a:pPr algn="ctr"/>
            <a:r>
              <a:rPr lang="en-US" sz="3000" dirty="0"/>
              <a:t>Mindful Eating</a:t>
            </a:r>
          </a:p>
        </p:txBody>
      </p:sp>
      <p:sp>
        <p:nvSpPr>
          <p:cNvPr id="7" name="Text Placeholder 6">
            <a:extLst>
              <a:ext uri="{FF2B5EF4-FFF2-40B4-BE49-F238E27FC236}">
                <a16:creationId xmlns:a16="http://schemas.microsoft.com/office/drawing/2014/main" id="{7D82336F-9CDE-4A29-8735-F529FC07E62F}"/>
              </a:ext>
            </a:extLst>
          </p:cNvPr>
          <p:cNvSpPr>
            <a:spLocks noGrp="1"/>
          </p:cNvSpPr>
          <p:nvPr>
            <p:ph type="body" sz="quarter" idx="3"/>
          </p:nvPr>
        </p:nvSpPr>
        <p:spPr>
          <a:xfrm>
            <a:off x="5001023" y="457200"/>
            <a:ext cx="3566160" cy="777240"/>
          </a:xfrm>
        </p:spPr>
        <p:txBody>
          <a:bodyPr>
            <a:normAutofit fontScale="92500" lnSpcReduction="20000"/>
          </a:bodyPr>
          <a:lstStyle/>
          <a:p>
            <a:pPr algn="ctr"/>
            <a:r>
              <a:rPr lang="en-US" sz="3200" dirty="0"/>
              <a:t>NOT Mindful Eating</a:t>
            </a:r>
          </a:p>
        </p:txBody>
      </p:sp>
      <p:cxnSp>
        <p:nvCxnSpPr>
          <p:cNvPr id="4" name="Straight Connector 3"/>
          <p:cNvCxnSpPr>
            <a:cxnSpLocks/>
          </p:cNvCxnSpPr>
          <p:nvPr/>
        </p:nvCxnSpPr>
        <p:spPr>
          <a:xfrm>
            <a:off x="4572000" y="457200"/>
            <a:ext cx="0" cy="5783021"/>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50" name="Picture 2">
            <a:extLst>
              <a:ext uri="{FF2B5EF4-FFF2-40B4-BE49-F238E27FC236}">
                <a16:creationId xmlns:a16="http://schemas.microsoft.com/office/drawing/2014/main" id="{113FA647-828D-4E4B-B84E-5E01CC9D6B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78589" y="3879082"/>
            <a:ext cx="3746513" cy="24984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DB1E491-6A62-4BCA-9A98-62B5EF9ED63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82794" y="1191550"/>
            <a:ext cx="3741250" cy="249687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4A13C8CB-6F6B-4871-B096-9D1FFE473D8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896865" y="1205455"/>
            <a:ext cx="3733800" cy="248257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E6513AC5-269A-475E-A557-493AD3F280E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4896865" y="3874377"/>
            <a:ext cx="3754138" cy="25027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942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32FCC-48B8-4171-8CB2-395D8DBA4D45}"/>
              </a:ext>
            </a:extLst>
          </p:cNvPr>
          <p:cNvSpPr>
            <a:spLocks noGrp="1"/>
          </p:cNvSpPr>
          <p:nvPr>
            <p:ph type="title"/>
          </p:nvPr>
        </p:nvSpPr>
        <p:spPr/>
        <p:txBody>
          <a:bodyPr/>
          <a:lstStyle/>
          <a:p>
            <a:r>
              <a:rPr lang="en-US" b="1" dirty="0"/>
              <a:t>Objectives</a:t>
            </a:r>
          </a:p>
        </p:txBody>
      </p:sp>
      <p:sp>
        <p:nvSpPr>
          <p:cNvPr id="4" name="Rectangle 1">
            <a:extLst>
              <a:ext uri="{FF2B5EF4-FFF2-40B4-BE49-F238E27FC236}">
                <a16:creationId xmlns:a16="http://schemas.microsoft.com/office/drawing/2014/main" id="{3F3C3861-385B-4E59-8564-68F08F05C8A4}"/>
              </a:ext>
            </a:extLst>
          </p:cNvPr>
          <p:cNvSpPr>
            <a:spLocks noGrp="1" noChangeArrowheads="1"/>
          </p:cNvSpPr>
          <p:nvPr>
            <p:ph idx="1"/>
          </p:nvPr>
        </p:nvSpPr>
        <p:spPr bwMode="auto">
          <a:xfrm>
            <a:off x="457200" y="1828800"/>
            <a:ext cx="82296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2800" b="0" i="0" u="none" strike="noStrike" cap="none" normalizeH="0" baseline="0" dirty="0">
                <a:ln>
                  <a:noFill/>
                </a:ln>
                <a:effectLst/>
                <a:latin typeface="+mj-lt"/>
                <a:ea typeface="Calibri" panose="020F0502020204030204" pitchFamily="34" charset="0"/>
                <a:cs typeface="Times New Roman" panose="02020603050405020304" pitchFamily="18" charset="0"/>
              </a:rPr>
              <a:t>1. Students will name at least three activities that contribute to being healthy. </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800" b="0" i="0" u="none" strike="noStrike" cap="none" normalizeH="0" baseline="0" dirty="0">
              <a:ln>
                <a:noFill/>
              </a:ln>
              <a:effectLst/>
              <a:latin typeface="+mj-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800" b="0" i="0" u="none" strike="noStrike" cap="none" normalizeH="0" baseline="0" dirty="0">
                <a:ln>
                  <a:noFill/>
                </a:ln>
                <a:effectLst/>
                <a:latin typeface="+mj-lt"/>
                <a:ea typeface="Calibri" panose="020F0502020204030204" pitchFamily="34" charset="0"/>
                <a:cs typeface="Times New Roman" panose="02020603050405020304" pitchFamily="18" charset="0"/>
              </a:rPr>
              <a:t>2. Students will name the five food groups on    MyPlate.</a:t>
            </a:r>
            <a:r>
              <a:rPr kumimoji="0" lang="en-US" altLang="en-US" sz="2800" b="0" i="0" u="none" strike="noStrike" cap="none" normalizeH="0" baseline="0" dirty="0">
                <a:ln>
                  <a:noFill/>
                </a:ln>
                <a:effectLst/>
                <a:latin typeface="+mj-lt"/>
              </a:rPr>
              <a:t> </a:t>
            </a:r>
          </a:p>
        </p:txBody>
      </p:sp>
    </p:spTree>
    <p:custDataLst>
      <p:tags r:id="rId1"/>
    </p:custDataLst>
    <p:extLst>
      <p:ext uri="{BB962C8B-B14F-4D97-AF65-F5344CB8AC3E}">
        <p14:creationId xmlns:p14="http://schemas.microsoft.com/office/powerpoint/2010/main" val="1534968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7951EEE2-87A9-4E07-A79F-5403AA9630CD}"/>
              </a:ext>
            </a:extLst>
          </p:cNvPr>
          <p:cNvSpPr/>
          <p:nvPr/>
        </p:nvSpPr>
        <p:spPr>
          <a:xfrm>
            <a:off x="1709928" y="381000"/>
            <a:ext cx="5833872" cy="58293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571500" y="228600"/>
            <a:ext cx="8001000" cy="1373406"/>
          </a:xfrm>
          <a:solidFill>
            <a:schemeClr val="bg1"/>
          </a:solidFill>
        </p:spPr>
        <p:txBody>
          <a:bodyPr>
            <a:normAutofit fontScale="90000"/>
          </a:bodyPr>
          <a:lstStyle/>
          <a:p>
            <a:pPr algn="ctr"/>
            <a:r>
              <a:rPr lang="en-US" sz="5400" dirty="0">
                <a:latin typeface="+mj-lt"/>
              </a:rPr>
              <a:t>Practice: Mindful Eating</a:t>
            </a:r>
          </a:p>
        </p:txBody>
      </p:sp>
      <p:pic>
        <p:nvPicPr>
          <p:cNvPr id="6" name="Picture 5" descr="A person in a yellow fruit&#10;&#10;Description generated with high confidence">
            <a:extLst>
              <a:ext uri="{FF2B5EF4-FFF2-40B4-BE49-F238E27FC236}">
                <a16:creationId xmlns:a16="http://schemas.microsoft.com/office/drawing/2014/main" id="{42BC185B-FD7F-463A-B42C-AB9F3BFA41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908" b="9331"/>
          <a:stretch/>
        </p:blipFill>
        <p:spPr>
          <a:xfrm>
            <a:off x="2970353" y="1640106"/>
            <a:ext cx="3304720" cy="3514284"/>
          </a:xfrm>
          <a:prstGeom prst="ellipse">
            <a:avLst/>
          </a:prstGeom>
        </p:spPr>
      </p:pic>
      <p:sp>
        <p:nvSpPr>
          <p:cNvPr id="9" name="Oval 8">
            <a:extLst>
              <a:ext uri="{FF2B5EF4-FFF2-40B4-BE49-F238E27FC236}">
                <a16:creationId xmlns:a16="http://schemas.microsoft.com/office/drawing/2014/main" id="{0207C5C1-F99F-44B9-B04C-840820AE71BC}"/>
              </a:ext>
            </a:extLst>
          </p:cNvPr>
          <p:cNvSpPr/>
          <p:nvPr/>
        </p:nvSpPr>
        <p:spPr>
          <a:xfrm>
            <a:off x="759028" y="1371600"/>
            <a:ext cx="2247900" cy="11887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TOUCH</a:t>
            </a:r>
            <a:endParaRPr lang="en-US" dirty="0"/>
          </a:p>
        </p:txBody>
      </p:sp>
      <p:sp>
        <p:nvSpPr>
          <p:cNvPr id="11" name="Oval 10">
            <a:extLst>
              <a:ext uri="{FF2B5EF4-FFF2-40B4-BE49-F238E27FC236}">
                <a16:creationId xmlns:a16="http://schemas.microsoft.com/office/drawing/2014/main" id="{B0AB353A-6BA0-4A6F-A07A-CCB2F9774A85}"/>
              </a:ext>
            </a:extLst>
          </p:cNvPr>
          <p:cNvSpPr/>
          <p:nvPr/>
        </p:nvSpPr>
        <p:spPr>
          <a:xfrm>
            <a:off x="720929" y="3927570"/>
            <a:ext cx="2249424" cy="11887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LISTEN</a:t>
            </a:r>
            <a:endParaRPr lang="en-US" dirty="0"/>
          </a:p>
        </p:txBody>
      </p:sp>
      <p:sp>
        <p:nvSpPr>
          <p:cNvPr id="12" name="Oval 11">
            <a:extLst>
              <a:ext uri="{FF2B5EF4-FFF2-40B4-BE49-F238E27FC236}">
                <a16:creationId xmlns:a16="http://schemas.microsoft.com/office/drawing/2014/main" id="{D25144F4-9A0F-496C-83B6-C4EC3F488C64}"/>
              </a:ext>
            </a:extLst>
          </p:cNvPr>
          <p:cNvSpPr/>
          <p:nvPr/>
        </p:nvSpPr>
        <p:spPr>
          <a:xfrm>
            <a:off x="6127928" y="1371600"/>
            <a:ext cx="2249424" cy="11887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TASTE</a:t>
            </a:r>
            <a:endParaRPr lang="en-US" dirty="0"/>
          </a:p>
        </p:txBody>
      </p:sp>
      <p:sp>
        <p:nvSpPr>
          <p:cNvPr id="13" name="Oval 12">
            <a:extLst>
              <a:ext uri="{FF2B5EF4-FFF2-40B4-BE49-F238E27FC236}">
                <a16:creationId xmlns:a16="http://schemas.microsoft.com/office/drawing/2014/main" id="{BF98A927-34F0-4764-98EE-F80117E7CEF1}"/>
              </a:ext>
            </a:extLst>
          </p:cNvPr>
          <p:cNvSpPr/>
          <p:nvPr/>
        </p:nvSpPr>
        <p:spPr>
          <a:xfrm>
            <a:off x="6238498" y="3965670"/>
            <a:ext cx="2247900" cy="11887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LOOK</a:t>
            </a:r>
            <a:endParaRPr lang="en-US" dirty="0"/>
          </a:p>
        </p:txBody>
      </p:sp>
      <p:sp>
        <p:nvSpPr>
          <p:cNvPr id="14" name="Oval 13">
            <a:extLst>
              <a:ext uri="{FF2B5EF4-FFF2-40B4-BE49-F238E27FC236}">
                <a16:creationId xmlns:a16="http://schemas.microsoft.com/office/drawing/2014/main" id="{94AEB918-4F05-46B9-BF7F-AB3A883F2655}"/>
              </a:ext>
            </a:extLst>
          </p:cNvPr>
          <p:cNvSpPr/>
          <p:nvPr/>
        </p:nvSpPr>
        <p:spPr>
          <a:xfrm>
            <a:off x="3496630" y="5318414"/>
            <a:ext cx="2252165" cy="11887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SMELL</a:t>
            </a:r>
            <a:endParaRPr lang="en-US" dirty="0"/>
          </a:p>
        </p:txBody>
      </p:sp>
    </p:spTree>
    <p:custDataLst>
      <p:tags r:id="rId1"/>
    </p:custDataLst>
    <p:extLst>
      <p:ext uri="{BB962C8B-B14F-4D97-AF65-F5344CB8AC3E}">
        <p14:creationId xmlns:p14="http://schemas.microsoft.com/office/powerpoint/2010/main" val="3351265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355" y="243840"/>
            <a:ext cx="879348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37" name="Rectangle 136">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355" y="243840"/>
            <a:ext cx="879348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139" name="Straight Connector 138">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995" y="3733800"/>
            <a:ext cx="617220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41" name="Rectangle 140">
            <a:extLst>
              <a:ext uri="{FF2B5EF4-FFF2-40B4-BE49-F238E27FC236}">
                <a16:creationId xmlns:a16="http://schemas.microsoft.com/office/drawing/2014/main" id="{E455C987-ED28-46CA-ACFD-871FF101D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A09530D1-E1B7-4679-A6ED-D82EB77AA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80" y="256540"/>
            <a:ext cx="8778240" cy="63652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45" name="Straight Connector 144">
            <a:extLst>
              <a:ext uri="{FF2B5EF4-FFF2-40B4-BE49-F238E27FC236}">
                <a16:creationId xmlns:a16="http://schemas.microsoft.com/office/drawing/2014/main" id="{BCB8372A-11C5-4BD2-B5FD-71DDEFADE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995" y="5458968"/>
            <a:ext cx="61722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F2489CD-B3F8-46EF-BAD5-AA05798071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358" r="2" b="15199"/>
          <a:stretch/>
        </p:blipFill>
        <p:spPr>
          <a:xfrm>
            <a:off x="212553" y="374087"/>
            <a:ext cx="8748567" cy="3751552"/>
          </a:xfrm>
          <a:prstGeom prst="rect">
            <a:avLst/>
          </a:prstGeom>
        </p:spPr>
      </p:pic>
      <p:sp>
        <p:nvSpPr>
          <p:cNvPr id="5122" name="Title 1"/>
          <p:cNvSpPr>
            <a:spLocks noGrp="1"/>
          </p:cNvSpPr>
          <p:nvPr>
            <p:ph type="title"/>
          </p:nvPr>
        </p:nvSpPr>
        <p:spPr bwMode="auto">
          <a:xfrm>
            <a:off x="832485" y="4206240"/>
            <a:ext cx="7475220" cy="132588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b" anchorCtr="0" compatLnSpc="1">
            <a:prstTxWarp prst="textNoShape">
              <a:avLst/>
            </a:prstTxWarp>
            <a:normAutofit/>
          </a:bodyPr>
          <a:lstStyle/>
          <a:p>
            <a:pPr algn="ctr" defTabSz="914400">
              <a:lnSpc>
                <a:spcPct val="85000"/>
              </a:lnSpc>
            </a:pPr>
            <a:r>
              <a:rPr lang="en-US" altLang="en-US" sz="5700" b="1" cap="all" dirty="0">
                <a:latin typeface="+mj-lt"/>
                <a:cs typeface="+mj-cs"/>
              </a:rPr>
              <a:t>NUTRITION</a:t>
            </a:r>
          </a:p>
        </p:txBody>
      </p:sp>
      <p:sp>
        <p:nvSpPr>
          <p:cNvPr id="3" name="Subtitle 2"/>
          <p:cNvSpPr>
            <a:spLocks noGrp="1"/>
          </p:cNvSpPr>
          <p:nvPr>
            <p:ph type="subTitle" idx="1"/>
          </p:nvPr>
        </p:nvSpPr>
        <p:spPr>
          <a:xfrm>
            <a:off x="1282147" y="5596128"/>
            <a:ext cx="6575895" cy="557784"/>
          </a:xfrm>
        </p:spPr>
        <p:txBody>
          <a:bodyPr vert="horz" lIns="91440" tIns="45720" rIns="91440" bIns="45720" rtlCol="0">
            <a:normAutofit/>
          </a:bodyPr>
          <a:lstStyle/>
          <a:p>
            <a:pPr defTabSz="914400">
              <a:spcBef>
                <a:spcPts val="1400"/>
              </a:spcBef>
              <a:defRPr/>
            </a:pPr>
            <a:r>
              <a:rPr lang="en-US" sz="1700" dirty="0">
                <a:solidFill>
                  <a:schemeClr val="accent1"/>
                </a:solidFill>
              </a:rPr>
              <a:t>Nutrition is about eating foods that keep our bodies healthy.</a:t>
            </a:r>
          </a:p>
        </p:txBody>
      </p:sp>
    </p:spTree>
    <p:custDataLst>
      <p:tags r:id="rId1"/>
    </p:custDataLst>
    <p:extLst>
      <p:ext uri="{BB962C8B-B14F-4D97-AF65-F5344CB8AC3E}">
        <p14:creationId xmlns:p14="http://schemas.microsoft.com/office/powerpoint/2010/main" val="30826580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p:cNvPicPr>
            <a:picLocks noChangeAspect="1" noChangeArrowheads="1"/>
          </p:cNvPicPr>
          <p:nvPr/>
        </p:nvPicPr>
        <p:blipFill rotWithShape="1">
          <a:blip r:embed="rId4" cstate="print"/>
          <a:srcRect r="1926"/>
          <a:stretch/>
        </p:blipFill>
        <p:spPr bwMode="auto">
          <a:xfrm>
            <a:off x="1481139" y="533400"/>
            <a:ext cx="6062662" cy="5791200"/>
          </a:xfrm>
          <a:prstGeom prst="rect">
            <a:avLst/>
          </a:prstGeom>
          <a:noFill/>
          <a:ln w="9525">
            <a:noFill/>
            <a:miter lim="800000"/>
            <a:headEnd/>
            <a:tailEnd/>
          </a:ln>
        </p:spPr>
      </p:pic>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CBCF35-0FB8-406A-AB0C-62E82163E6A1}"/>
              </a:ext>
            </a:extLst>
          </p:cNvPr>
          <p:cNvPicPr>
            <a:picLocks noChangeAspect="1"/>
          </p:cNvPicPr>
          <p:nvPr/>
        </p:nvPicPr>
        <p:blipFill rotWithShape="1">
          <a:blip r:embed="rId4">
            <a:extLst>
              <a:ext uri="{28A0092B-C50C-407E-A947-70E740481C1C}">
                <a14:useLocalDpi xmlns:a14="http://schemas.microsoft.com/office/drawing/2010/main" val="0"/>
              </a:ext>
            </a:extLst>
          </a:blip>
          <a:srcRect t="11634"/>
          <a:stretch/>
        </p:blipFill>
        <p:spPr>
          <a:xfrm>
            <a:off x="349770" y="1210780"/>
            <a:ext cx="4183780" cy="4436438"/>
          </a:xfrm>
          <a:prstGeom prst="rect">
            <a:avLst/>
          </a:prstGeom>
        </p:spPr>
      </p:pic>
      <p:pic>
        <p:nvPicPr>
          <p:cNvPr id="17410"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4640670" y="1505166"/>
            <a:ext cx="4232432" cy="3847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DE56714C-7999-48C3-B601-F147136DDCC4}"/>
              </a:ext>
            </a:extLst>
          </p:cNvPr>
          <p:cNvSpPr/>
          <p:nvPr/>
        </p:nvSpPr>
        <p:spPr>
          <a:xfrm>
            <a:off x="488485" y="5181054"/>
            <a:ext cx="3906350" cy="807913"/>
          </a:xfrm>
          <a:prstGeom prst="rect">
            <a:avLst/>
          </a:prstGeom>
          <a:noFill/>
        </p:spPr>
        <p:txBody>
          <a:bodyPr wrap="square" lIns="68580" tIns="34290" rIns="68580" bIns="34290">
            <a:spAutoFit/>
          </a:bodyPr>
          <a:lstStyle/>
          <a:p>
            <a:pPr algn="ctr"/>
            <a:r>
              <a:rPr lang="en-US" sz="4800" dirty="0">
                <a:ln w="9525">
                  <a:solidFill>
                    <a:schemeClr val="bg1"/>
                  </a:solidFill>
                  <a:prstDash val="solid"/>
                </a:ln>
                <a:solidFill>
                  <a:schemeClr val="accent2"/>
                </a:solidFill>
                <a:latin typeface="+mj-lt"/>
              </a:rPr>
              <a:t>Farrah Fruit</a:t>
            </a:r>
          </a:p>
        </p:txBody>
      </p:sp>
    </p:spTree>
    <p:custDataLst>
      <p:tags r:id="rId1"/>
    </p:custDataLst>
    <p:extLst>
      <p:ext uri="{BB962C8B-B14F-4D97-AF65-F5344CB8AC3E}">
        <p14:creationId xmlns:p14="http://schemas.microsoft.com/office/powerpoint/2010/main" val="59468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3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1000" fill="hold"/>
                                        <p:tgtEl>
                                          <p:spTgt spid="7"/>
                                        </p:tgtEl>
                                        <p:attrNameLst>
                                          <p:attrName>ppt_w</p:attrName>
                                        </p:attrNameLst>
                                      </p:cBhvr>
                                      <p:tavLst>
                                        <p:tav tm="0">
                                          <p:val>
                                            <p:fltVal val="0"/>
                                          </p:val>
                                        </p:tav>
                                        <p:tav tm="100000">
                                          <p:val>
                                            <p:strVal val="#ppt_w"/>
                                          </p:val>
                                        </p:tav>
                                      </p:tavLst>
                                    </p:anim>
                                    <p:anim calcmode="lin" valueType="num">
                                      <p:cBhvr>
                                        <p:cTn id="10" dur="1000" fill="hold"/>
                                        <p:tgtEl>
                                          <p:spTgt spid="7"/>
                                        </p:tgtEl>
                                        <p:attrNameLst>
                                          <p:attrName>ppt_h</p:attrName>
                                        </p:attrNameLst>
                                      </p:cBhvr>
                                      <p:tavLst>
                                        <p:tav tm="0">
                                          <p:val>
                                            <p:fltVal val="0"/>
                                          </p:val>
                                        </p:tav>
                                        <p:tav tm="100000">
                                          <p:val>
                                            <p:strVal val="#ppt_h"/>
                                          </p:val>
                                        </p:tav>
                                      </p:tavLst>
                                    </p:anim>
                                    <p:anim calcmode="lin" valueType="num">
                                      <p:cBhvr>
                                        <p:cTn id="11" dur="1000" fill="hold"/>
                                        <p:tgtEl>
                                          <p:spTgt spid="7"/>
                                        </p:tgtEl>
                                        <p:attrNameLst>
                                          <p:attrName>style.rotation</p:attrName>
                                        </p:attrNameLst>
                                      </p:cBhvr>
                                      <p:tavLst>
                                        <p:tav tm="0">
                                          <p:val>
                                            <p:fltVal val="90"/>
                                          </p:val>
                                        </p:tav>
                                        <p:tav tm="100000">
                                          <p:val>
                                            <p:fltVal val="0"/>
                                          </p:val>
                                        </p:tav>
                                      </p:tavLst>
                                    </p:anim>
                                    <p:animEffect transition="in" filter="fad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3D48AF-E410-44A3-8A44-C6A45D4C8C2B}"/>
              </a:ext>
            </a:extLst>
          </p:cNvPr>
          <p:cNvGrpSpPr/>
          <p:nvPr/>
        </p:nvGrpSpPr>
        <p:grpSpPr>
          <a:xfrm>
            <a:off x="0" y="0"/>
            <a:ext cx="9144000" cy="6858000"/>
            <a:chOff x="459116" y="380538"/>
            <a:chExt cx="8336310" cy="6213741"/>
          </a:xfrm>
        </p:grpSpPr>
        <p:pic>
          <p:nvPicPr>
            <p:cNvPr id="17" name="Picture 16">
              <a:extLst>
                <a:ext uri="{FF2B5EF4-FFF2-40B4-BE49-F238E27FC236}">
                  <a16:creationId xmlns:a16="http://schemas.microsoft.com/office/drawing/2014/main" id="{9B53AAB2-9DD3-43D5-B2E9-71585BFF17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4053" y="4984018"/>
              <a:ext cx="2311656" cy="1602155"/>
            </a:xfrm>
            <a:prstGeom prst="rect">
              <a:avLst/>
            </a:prstGeom>
            <a:ln w="76200">
              <a:solidFill>
                <a:schemeClr val="accent2"/>
              </a:solidFill>
            </a:ln>
          </p:spPr>
        </p:pic>
        <p:pic>
          <p:nvPicPr>
            <p:cNvPr id="27656" name="Picture 27655">
              <a:extLst>
                <a:ext uri="{FF2B5EF4-FFF2-40B4-BE49-F238E27FC236}">
                  <a16:creationId xmlns:a16="http://schemas.microsoft.com/office/drawing/2014/main" id="{C3CFDB00-E333-43F0-8B0C-E4A07CC1BC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5800" y="3505200"/>
              <a:ext cx="2226774" cy="1484516"/>
            </a:xfrm>
            <a:prstGeom prst="rect">
              <a:avLst/>
            </a:prstGeom>
            <a:ln w="76200">
              <a:solidFill>
                <a:schemeClr val="accent2"/>
              </a:solidFill>
            </a:ln>
          </p:spPr>
        </p:pic>
        <p:pic>
          <p:nvPicPr>
            <p:cNvPr id="29" name="Picture 28">
              <a:extLst>
                <a:ext uri="{FF2B5EF4-FFF2-40B4-BE49-F238E27FC236}">
                  <a16:creationId xmlns:a16="http://schemas.microsoft.com/office/drawing/2014/main" id="{97F18C09-9876-4B2A-B574-EDA633331D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2355" y="5023945"/>
              <a:ext cx="1874974" cy="1566385"/>
            </a:xfrm>
            <a:prstGeom prst="rect">
              <a:avLst/>
            </a:prstGeom>
            <a:ln w="76200">
              <a:solidFill>
                <a:schemeClr val="accent2"/>
              </a:solidFill>
            </a:ln>
          </p:spPr>
        </p:pic>
        <p:pic>
          <p:nvPicPr>
            <p:cNvPr id="31" name="Picture 30">
              <a:extLst>
                <a:ext uri="{FF2B5EF4-FFF2-40B4-BE49-F238E27FC236}">
                  <a16:creationId xmlns:a16="http://schemas.microsoft.com/office/drawing/2014/main" id="{CD04670F-F1E7-498E-B730-2A86D85822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2190" y="381000"/>
              <a:ext cx="1938920" cy="1575271"/>
            </a:xfrm>
            <a:prstGeom prst="rect">
              <a:avLst/>
            </a:prstGeom>
            <a:ln w="76200">
              <a:solidFill>
                <a:schemeClr val="accent2"/>
              </a:solidFill>
            </a:ln>
          </p:spPr>
        </p:pic>
        <p:pic>
          <p:nvPicPr>
            <p:cNvPr id="7" name="Picture 6">
              <a:extLst>
                <a:ext uri="{FF2B5EF4-FFF2-40B4-BE49-F238E27FC236}">
                  <a16:creationId xmlns:a16="http://schemas.microsoft.com/office/drawing/2014/main" id="{8570D7A4-3E54-4A09-B696-2702406E53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14600" y="381000"/>
              <a:ext cx="1942149" cy="1575271"/>
            </a:xfrm>
            <a:prstGeom prst="rect">
              <a:avLst/>
            </a:prstGeom>
            <a:ln w="76200">
              <a:solidFill>
                <a:schemeClr val="accent2"/>
              </a:solidFill>
            </a:ln>
          </p:spPr>
        </p:pic>
        <p:pic>
          <p:nvPicPr>
            <p:cNvPr id="9" name="Picture 8">
              <a:extLst>
                <a:ext uri="{FF2B5EF4-FFF2-40B4-BE49-F238E27FC236}">
                  <a16:creationId xmlns:a16="http://schemas.microsoft.com/office/drawing/2014/main" id="{5427B6FE-8260-4CB6-A1DD-DDC72527A69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69010" y="381000"/>
              <a:ext cx="2060390" cy="1569182"/>
            </a:xfrm>
            <a:prstGeom prst="rect">
              <a:avLst/>
            </a:prstGeom>
            <a:ln w="76200">
              <a:solidFill>
                <a:schemeClr val="accent2"/>
              </a:solidFill>
            </a:ln>
          </p:spPr>
        </p:pic>
        <p:pic>
          <p:nvPicPr>
            <p:cNvPr id="11" name="Picture 10">
              <a:extLst>
                <a:ext uri="{FF2B5EF4-FFF2-40B4-BE49-F238E27FC236}">
                  <a16:creationId xmlns:a16="http://schemas.microsoft.com/office/drawing/2014/main" id="{BE5B4374-7A6A-4595-A579-2CAD5A427AA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78430" y="2148584"/>
              <a:ext cx="2012021" cy="1509016"/>
            </a:xfrm>
            <a:prstGeom prst="rect">
              <a:avLst/>
            </a:prstGeom>
            <a:ln w="76200">
              <a:solidFill>
                <a:schemeClr val="accent2"/>
              </a:solidFill>
            </a:ln>
          </p:spPr>
        </p:pic>
        <p:pic>
          <p:nvPicPr>
            <p:cNvPr id="13" name="Picture 12">
              <a:extLst>
                <a:ext uri="{FF2B5EF4-FFF2-40B4-BE49-F238E27FC236}">
                  <a16:creationId xmlns:a16="http://schemas.microsoft.com/office/drawing/2014/main" id="{C90209DD-47B7-4AE6-A59F-094074BDB88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31284" y="380538"/>
              <a:ext cx="2059168" cy="1976801"/>
            </a:xfrm>
            <a:prstGeom prst="rect">
              <a:avLst/>
            </a:prstGeom>
            <a:ln w="76200">
              <a:solidFill>
                <a:schemeClr val="accent2"/>
              </a:solidFill>
            </a:ln>
          </p:spPr>
        </p:pic>
        <p:pic>
          <p:nvPicPr>
            <p:cNvPr id="15" name="Picture 14">
              <a:extLst>
                <a:ext uri="{FF2B5EF4-FFF2-40B4-BE49-F238E27FC236}">
                  <a16:creationId xmlns:a16="http://schemas.microsoft.com/office/drawing/2014/main" id="{3AE68732-2615-4D48-9777-00B13F72671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9116" y="5388545"/>
              <a:ext cx="1976064" cy="1205734"/>
            </a:xfrm>
            <a:prstGeom prst="rect">
              <a:avLst/>
            </a:prstGeom>
            <a:ln w="76200">
              <a:solidFill>
                <a:schemeClr val="accent2"/>
              </a:solidFill>
            </a:ln>
          </p:spPr>
        </p:pic>
        <p:pic>
          <p:nvPicPr>
            <p:cNvPr id="19" name="Picture 18">
              <a:extLst>
                <a:ext uri="{FF2B5EF4-FFF2-40B4-BE49-F238E27FC236}">
                  <a16:creationId xmlns:a16="http://schemas.microsoft.com/office/drawing/2014/main" id="{92638833-E6A8-49DA-AB10-066EDCD3E25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63906" y="4901986"/>
              <a:ext cx="2230262" cy="1684846"/>
            </a:xfrm>
            <a:prstGeom prst="rect">
              <a:avLst/>
            </a:prstGeom>
            <a:ln w="76200">
              <a:solidFill>
                <a:schemeClr val="accent2"/>
              </a:solidFill>
            </a:ln>
          </p:spPr>
        </p:pic>
        <p:pic>
          <p:nvPicPr>
            <p:cNvPr id="21" name="Picture 20">
              <a:extLst>
                <a:ext uri="{FF2B5EF4-FFF2-40B4-BE49-F238E27FC236}">
                  <a16:creationId xmlns:a16="http://schemas.microsoft.com/office/drawing/2014/main" id="{CDEEB159-53A1-4815-90DD-C70ADD517D7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2190" y="2057400"/>
              <a:ext cx="1937828" cy="1799412"/>
            </a:xfrm>
            <a:prstGeom prst="rect">
              <a:avLst/>
            </a:prstGeom>
            <a:ln w="76200">
              <a:solidFill>
                <a:schemeClr val="accent2"/>
              </a:solidFill>
            </a:ln>
          </p:spPr>
        </p:pic>
        <p:pic>
          <p:nvPicPr>
            <p:cNvPr id="27649" name="Picture 27648">
              <a:extLst>
                <a:ext uri="{FF2B5EF4-FFF2-40B4-BE49-F238E27FC236}">
                  <a16:creationId xmlns:a16="http://schemas.microsoft.com/office/drawing/2014/main" id="{99ABD9F0-292B-440E-91A0-8A402F82912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875167" y="2031092"/>
              <a:ext cx="1891589" cy="1397908"/>
            </a:xfrm>
            <a:prstGeom prst="rect">
              <a:avLst/>
            </a:prstGeom>
            <a:ln w="76200">
              <a:solidFill>
                <a:schemeClr val="accent2"/>
              </a:solidFill>
            </a:ln>
          </p:spPr>
        </p:pic>
        <p:pic>
          <p:nvPicPr>
            <p:cNvPr id="27652" name="Picture 27651">
              <a:extLst>
                <a:ext uri="{FF2B5EF4-FFF2-40B4-BE49-F238E27FC236}">
                  <a16:creationId xmlns:a16="http://schemas.microsoft.com/office/drawing/2014/main" id="{9FD91372-FE46-44B6-8BDF-E5C3068A2C7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62190" y="3942096"/>
              <a:ext cx="1972989" cy="1430035"/>
            </a:xfrm>
            <a:prstGeom prst="rect">
              <a:avLst/>
            </a:prstGeom>
            <a:ln w="76200">
              <a:solidFill>
                <a:schemeClr val="accent2"/>
              </a:solidFill>
            </a:ln>
          </p:spPr>
        </p:pic>
        <p:pic>
          <p:nvPicPr>
            <p:cNvPr id="27658" name="Picture 27657">
              <a:extLst>
                <a:ext uri="{FF2B5EF4-FFF2-40B4-BE49-F238E27FC236}">
                  <a16:creationId xmlns:a16="http://schemas.microsoft.com/office/drawing/2014/main" id="{F81C2711-FE6E-438D-8854-561F16FBC7F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516058" y="2048910"/>
              <a:ext cx="2257226" cy="1504817"/>
            </a:xfrm>
            <a:prstGeom prst="rect">
              <a:avLst/>
            </a:prstGeom>
            <a:ln w="76200">
              <a:solidFill>
                <a:schemeClr val="accent2"/>
              </a:solidFill>
            </a:ln>
          </p:spPr>
        </p:pic>
        <p:pic>
          <p:nvPicPr>
            <p:cNvPr id="25" name="Picture 24">
              <a:extLst>
                <a:ext uri="{FF2B5EF4-FFF2-40B4-BE49-F238E27FC236}">
                  <a16:creationId xmlns:a16="http://schemas.microsoft.com/office/drawing/2014/main" id="{207A7030-D4E7-4684-B744-1429E2C4A10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535620" y="3637272"/>
              <a:ext cx="1869544" cy="1349851"/>
            </a:xfrm>
            <a:prstGeom prst="rect">
              <a:avLst/>
            </a:prstGeom>
            <a:ln w="76200">
              <a:solidFill>
                <a:schemeClr val="accent2"/>
              </a:solidFill>
            </a:ln>
          </p:spPr>
        </p:pic>
        <p:pic>
          <p:nvPicPr>
            <p:cNvPr id="27654" name="Picture 27653">
              <a:extLst>
                <a:ext uri="{FF2B5EF4-FFF2-40B4-BE49-F238E27FC236}">
                  <a16:creationId xmlns:a16="http://schemas.microsoft.com/office/drawing/2014/main" id="{FBF1F42C-4482-4C7C-8E40-125895D36887}"/>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778430" y="3542385"/>
              <a:ext cx="2016996" cy="1258215"/>
            </a:xfrm>
            <a:prstGeom prst="rect">
              <a:avLst/>
            </a:prstGeom>
            <a:ln w="76200">
              <a:solidFill>
                <a:schemeClr val="accent2"/>
              </a:solidFill>
            </a:ln>
          </p:spPr>
        </p:pic>
      </p:grpSp>
    </p:spTree>
    <p:custDataLst>
      <p:tags r:id="rId1"/>
    </p:custDataLst>
    <p:extLst>
      <p:ext uri="{BB962C8B-B14F-4D97-AF65-F5344CB8AC3E}">
        <p14:creationId xmlns:p14="http://schemas.microsoft.com/office/powerpoint/2010/main" val="417928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CBCF35-0FB8-406A-AB0C-62E82163E6A1}"/>
              </a:ext>
            </a:extLst>
          </p:cNvPr>
          <p:cNvPicPr>
            <a:picLocks noChangeAspect="1"/>
          </p:cNvPicPr>
          <p:nvPr/>
        </p:nvPicPr>
        <p:blipFill rotWithShape="1">
          <a:blip r:embed="rId4">
            <a:extLst>
              <a:ext uri="{28A0092B-C50C-407E-A947-70E740481C1C}">
                <a14:useLocalDpi xmlns:a14="http://schemas.microsoft.com/office/drawing/2010/main" val="0"/>
              </a:ext>
            </a:extLst>
          </a:blip>
          <a:srcRect t="3919"/>
          <a:stretch/>
        </p:blipFill>
        <p:spPr>
          <a:xfrm>
            <a:off x="304800" y="832444"/>
            <a:ext cx="4294050" cy="4950935"/>
          </a:xfrm>
          <a:prstGeom prst="rect">
            <a:avLst/>
          </a:prstGeom>
        </p:spPr>
      </p:pic>
      <p:pic>
        <p:nvPicPr>
          <p:cNvPr id="17410"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4267200" y="1333935"/>
            <a:ext cx="4483891" cy="40762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DE56714C-7999-48C3-B601-F147136DDCC4}"/>
              </a:ext>
            </a:extLst>
          </p:cNvPr>
          <p:cNvSpPr/>
          <p:nvPr/>
        </p:nvSpPr>
        <p:spPr>
          <a:xfrm>
            <a:off x="0" y="5410200"/>
            <a:ext cx="5334000" cy="746358"/>
          </a:xfrm>
          <a:prstGeom prst="rect">
            <a:avLst/>
          </a:prstGeom>
          <a:noFill/>
          <a:ln>
            <a:noFill/>
          </a:ln>
        </p:spPr>
        <p:txBody>
          <a:bodyPr wrap="square" lIns="68580" tIns="34290" rIns="68580" bIns="34290">
            <a:spAutoFit/>
          </a:bodyPr>
          <a:lstStyle/>
          <a:p>
            <a:pPr algn="ctr"/>
            <a:r>
              <a:rPr lang="en-US" sz="4400" dirty="0">
                <a:ln w="9525">
                  <a:noFill/>
                  <a:prstDash val="solid"/>
                </a:ln>
                <a:solidFill>
                  <a:schemeClr val="accent1"/>
                </a:solidFill>
                <a:latin typeface="+mj-lt"/>
              </a:rPr>
              <a:t>Reggie Veggie</a:t>
            </a:r>
          </a:p>
        </p:txBody>
      </p:sp>
    </p:spTree>
    <p:custDataLst>
      <p:tags r:id="rId1"/>
    </p:custDataLst>
    <p:extLst>
      <p:ext uri="{BB962C8B-B14F-4D97-AF65-F5344CB8AC3E}">
        <p14:creationId xmlns:p14="http://schemas.microsoft.com/office/powerpoint/2010/main" val="324537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3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1000" fill="hold"/>
                                        <p:tgtEl>
                                          <p:spTgt spid="7"/>
                                        </p:tgtEl>
                                        <p:attrNameLst>
                                          <p:attrName>ppt_w</p:attrName>
                                        </p:attrNameLst>
                                      </p:cBhvr>
                                      <p:tavLst>
                                        <p:tav tm="0">
                                          <p:val>
                                            <p:fltVal val="0"/>
                                          </p:val>
                                        </p:tav>
                                        <p:tav tm="100000">
                                          <p:val>
                                            <p:strVal val="#ppt_w"/>
                                          </p:val>
                                        </p:tav>
                                      </p:tavLst>
                                    </p:anim>
                                    <p:anim calcmode="lin" valueType="num">
                                      <p:cBhvr>
                                        <p:cTn id="10" dur="1000" fill="hold"/>
                                        <p:tgtEl>
                                          <p:spTgt spid="7"/>
                                        </p:tgtEl>
                                        <p:attrNameLst>
                                          <p:attrName>ppt_h</p:attrName>
                                        </p:attrNameLst>
                                      </p:cBhvr>
                                      <p:tavLst>
                                        <p:tav tm="0">
                                          <p:val>
                                            <p:fltVal val="0"/>
                                          </p:val>
                                        </p:tav>
                                        <p:tav tm="100000">
                                          <p:val>
                                            <p:strVal val="#ppt_h"/>
                                          </p:val>
                                        </p:tav>
                                      </p:tavLst>
                                    </p:anim>
                                    <p:anim calcmode="lin" valueType="num">
                                      <p:cBhvr>
                                        <p:cTn id="11" dur="1000" fill="hold"/>
                                        <p:tgtEl>
                                          <p:spTgt spid="7"/>
                                        </p:tgtEl>
                                        <p:attrNameLst>
                                          <p:attrName>style.rotation</p:attrName>
                                        </p:attrNameLst>
                                      </p:cBhvr>
                                      <p:tavLst>
                                        <p:tav tm="0">
                                          <p:val>
                                            <p:fltVal val="90"/>
                                          </p:val>
                                        </p:tav>
                                        <p:tav tm="100000">
                                          <p:val>
                                            <p:fltVal val="0"/>
                                          </p:val>
                                        </p:tav>
                                      </p:tavLst>
                                    </p:anim>
                                    <p:animEffect transition="in" filter="fad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EF366EF-6C93-4B80-9859-FA2DE9E707ED}"/>
              </a:ext>
            </a:extLst>
          </p:cNvPr>
          <p:cNvGrpSpPr/>
          <p:nvPr/>
        </p:nvGrpSpPr>
        <p:grpSpPr>
          <a:xfrm>
            <a:off x="152400" y="152400"/>
            <a:ext cx="8839201" cy="6553200"/>
            <a:chOff x="152400" y="152400"/>
            <a:chExt cx="8839201" cy="6553200"/>
          </a:xfrm>
        </p:grpSpPr>
        <p:pic>
          <p:nvPicPr>
            <p:cNvPr id="19" name="Picture 18">
              <a:extLst>
                <a:ext uri="{FF2B5EF4-FFF2-40B4-BE49-F238E27FC236}">
                  <a16:creationId xmlns:a16="http://schemas.microsoft.com/office/drawing/2014/main" id="{92638833-E6A8-49DA-AB10-066EDCD3E2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6906440" y="2300563"/>
              <a:ext cx="2466516" cy="1703806"/>
            </a:xfrm>
            <a:prstGeom prst="rect">
              <a:avLst/>
            </a:prstGeom>
            <a:ln w="76200">
              <a:solidFill>
                <a:schemeClr val="accent1"/>
              </a:solidFill>
            </a:ln>
          </p:spPr>
        </p:pic>
        <p:pic>
          <p:nvPicPr>
            <p:cNvPr id="27652" name="Picture 27651">
              <a:extLst>
                <a:ext uri="{FF2B5EF4-FFF2-40B4-BE49-F238E27FC236}">
                  <a16:creationId xmlns:a16="http://schemas.microsoft.com/office/drawing/2014/main" id="{9FD91372-FE46-44B6-8BDF-E5C3068A2C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1" y="3826607"/>
              <a:ext cx="2209204" cy="1419979"/>
            </a:xfrm>
            <a:prstGeom prst="rect">
              <a:avLst/>
            </a:prstGeom>
            <a:ln w="76200">
              <a:solidFill>
                <a:schemeClr val="accent1"/>
              </a:solidFill>
            </a:ln>
          </p:spPr>
        </p:pic>
        <p:pic>
          <p:nvPicPr>
            <p:cNvPr id="27654" name="Picture 27653">
              <a:extLst>
                <a:ext uri="{FF2B5EF4-FFF2-40B4-BE49-F238E27FC236}">
                  <a16:creationId xmlns:a16="http://schemas.microsoft.com/office/drawing/2014/main" id="{FBF1F42C-4482-4C7C-8E40-125895D368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99347" y="3807651"/>
              <a:ext cx="2263453" cy="1457887"/>
            </a:xfrm>
            <a:prstGeom prst="rect">
              <a:avLst/>
            </a:prstGeom>
            <a:ln w="76200">
              <a:solidFill>
                <a:schemeClr val="accent1"/>
              </a:solidFill>
            </a:ln>
          </p:spPr>
        </p:pic>
        <p:pic>
          <p:nvPicPr>
            <p:cNvPr id="27658" name="Picture 27657">
              <a:extLst>
                <a:ext uri="{FF2B5EF4-FFF2-40B4-BE49-F238E27FC236}">
                  <a16:creationId xmlns:a16="http://schemas.microsoft.com/office/drawing/2014/main" id="{F81C2711-FE6E-438D-8854-561F16FBC7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6722" y="2149252"/>
              <a:ext cx="2287229" cy="1471602"/>
            </a:xfrm>
            <a:prstGeom prst="rect">
              <a:avLst/>
            </a:prstGeom>
            <a:ln w="76200">
              <a:solidFill>
                <a:schemeClr val="accent1"/>
              </a:solidFill>
            </a:ln>
          </p:spPr>
        </p:pic>
        <p:pic>
          <p:nvPicPr>
            <p:cNvPr id="27656" name="Picture 27655">
              <a:extLst>
                <a:ext uri="{FF2B5EF4-FFF2-40B4-BE49-F238E27FC236}">
                  <a16:creationId xmlns:a16="http://schemas.microsoft.com/office/drawing/2014/main" id="{C3CFDB00-E333-43F0-8B0C-E4A07CC1BC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83791" y="5191319"/>
              <a:ext cx="2479009" cy="1514280"/>
            </a:xfrm>
            <a:prstGeom prst="rect">
              <a:avLst/>
            </a:prstGeom>
            <a:ln w="76200">
              <a:solidFill>
                <a:schemeClr val="accent1"/>
              </a:solidFill>
            </a:ln>
          </p:spPr>
        </p:pic>
        <p:pic>
          <p:nvPicPr>
            <p:cNvPr id="29" name="Picture 28">
              <a:extLst>
                <a:ext uri="{FF2B5EF4-FFF2-40B4-BE49-F238E27FC236}">
                  <a16:creationId xmlns:a16="http://schemas.microsoft.com/office/drawing/2014/main" id="{97F18C09-9876-4B2A-B574-EDA633331D5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66689" y="152400"/>
              <a:ext cx="2427316" cy="1874079"/>
            </a:xfrm>
            <a:prstGeom prst="rect">
              <a:avLst/>
            </a:prstGeom>
            <a:ln w="76200">
              <a:solidFill>
                <a:schemeClr val="accent1"/>
              </a:solidFill>
            </a:ln>
          </p:spPr>
        </p:pic>
        <p:pic>
          <p:nvPicPr>
            <p:cNvPr id="31" name="Picture 30">
              <a:extLst>
                <a:ext uri="{FF2B5EF4-FFF2-40B4-BE49-F238E27FC236}">
                  <a16:creationId xmlns:a16="http://schemas.microsoft.com/office/drawing/2014/main" id="{CD04670F-F1E7-498E-B730-2A86D85822B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400" y="153381"/>
              <a:ext cx="1751067" cy="1873098"/>
            </a:xfrm>
            <a:prstGeom prst="rect">
              <a:avLst/>
            </a:prstGeom>
            <a:ln w="76200">
              <a:solidFill>
                <a:schemeClr val="accent1"/>
              </a:solidFill>
            </a:ln>
          </p:spPr>
        </p:pic>
        <p:pic>
          <p:nvPicPr>
            <p:cNvPr id="7" name="Picture 6">
              <a:extLst>
                <a:ext uri="{FF2B5EF4-FFF2-40B4-BE49-F238E27FC236}">
                  <a16:creationId xmlns:a16="http://schemas.microsoft.com/office/drawing/2014/main" id="{8570D7A4-3E54-4A09-B696-2702406E534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98946" y="2149252"/>
              <a:ext cx="2250350" cy="1628642"/>
            </a:xfrm>
            <a:prstGeom prst="rect">
              <a:avLst/>
            </a:prstGeom>
            <a:ln w="76200">
              <a:solidFill>
                <a:schemeClr val="accent1"/>
              </a:solidFill>
            </a:ln>
          </p:spPr>
        </p:pic>
        <p:pic>
          <p:nvPicPr>
            <p:cNvPr id="9" name="Picture 8">
              <a:extLst>
                <a:ext uri="{FF2B5EF4-FFF2-40B4-BE49-F238E27FC236}">
                  <a16:creationId xmlns:a16="http://schemas.microsoft.com/office/drawing/2014/main" id="{5427B6FE-8260-4CB6-A1DD-DDC72527A69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91831" y="152400"/>
              <a:ext cx="2757113" cy="1892546"/>
            </a:xfrm>
            <a:prstGeom prst="rect">
              <a:avLst/>
            </a:prstGeom>
            <a:ln w="76200">
              <a:solidFill>
                <a:schemeClr val="accent1"/>
              </a:solidFill>
            </a:ln>
          </p:spPr>
        </p:pic>
        <p:pic>
          <p:nvPicPr>
            <p:cNvPr id="11" name="Picture 10">
              <a:extLst>
                <a:ext uri="{FF2B5EF4-FFF2-40B4-BE49-F238E27FC236}">
                  <a16:creationId xmlns:a16="http://schemas.microsoft.com/office/drawing/2014/main" id="{BE5B4374-7A6A-4595-A579-2CAD5A427AA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97174" y="3611796"/>
              <a:ext cx="2277179" cy="1494152"/>
            </a:xfrm>
            <a:prstGeom prst="rect">
              <a:avLst/>
            </a:prstGeom>
            <a:ln w="76200">
              <a:solidFill>
                <a:schemeClr val="accent1"/>
              </a:solidFill>
            </a:ln>
          </p:spPr>
        </p:pic>
        <p:pic>
          <p:nvPicPr>
            <p:cNvPr id="13" name="Picture 12">
              <a:extLst>
                <a:ext uri="{FF2B5EF4-FFF2-40B4-BE49-F238E27FC236}">
                  <a16:creationId xmlns:a16="http://schemas.microsoft.com/office/drawing/2014/main" id="{C90209DD-47B7-4AE6-A59F-094074BDB88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24763" y="152400"/>
              <a:ext cx="2166836" cy="1892546"/>
            </a:xfrm>
            <a:prstGeom prst="rect">
              <a:avLst/>
            </a:prstGeom>
            <a:ln w="76200">
              <a:solidFill>
                <a:schemeClr val="accent1"/>
              </a:solidFill>
            </a:ln>
          </p:spPr>
        </p:pic>
        <p:pic>
          <p:nvPicPr>
            <p:cNvPr id="21" name="Picture 20">
              <a:extLst>
                <a:ext uri="{FF2B5EF4-FFF2-40B4-BE49-F238E27FC236}">
                  <a16:creationId xmlns:a16="http://schemas.microsoft.com/office/drawing/2014/main" id="{CDEEB159-53A1-4815-90DD-C70ADD517D7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2723" y="2149252"/>
              <a:ext cx="2193209" cy="1587384"/>
            </a:xfrm>
            <a:prstGeom prst="rect">
              <a:avLst/>
            </a:prstGeom>
            <a:ln w="76200">
              <a:solidFill>
                <a:schemeClr val="accent1"/>
              </a:solidFill>
            </a:ln>
          </p:spPr>
        </p:pic>
        <p:pic>
          <p:nvPicPr>
            <p:cNvPr id="27649" name="Picture 27648">
              <a:extLst>
                <a:ext uri="{FF2B5EF4-FFF2-40B4-BE49-F238E27FC236}">
                  <a16:creationId xmlns:a16="http://schemas.microsoft.com/office/drawing/2014/main" id="{99ABD9F0-292B-440E-91A0-8A402F82912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497174" y="5232084"/>
              <a:ext cx="2056343" cy="1459014"/>
            </a:xfrm>
            <a:prstGeom prst="rect">
              <a:avLst/>
            </a:prstGeom>
            <a:ln w="76200">
              <a:solidFill>
                <a:schemeClr val="accent1"/>
              </a:solidFill>
            </a:ln>
          </p:spPr>
        </p:pic>
        <p:pic>
          <p:nvPicPr>
            <p:cNvPr id="25" name="Picture 24">
              <a:extLst>
                <a:ext uri="{FF2B5EF4-FFF2-40B4-BE49-F238E27FC236}">
                  <a16:creationId xmlns:a16="http://schemas.microsoft.com/office/drawing/2014/main" id="{207A7030-D4E7-4684-B744-1429E2C4A10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52400" y="5275398"/>
              <a:ext cx="2222883" cy="1430202"/>
            </a:xfrm>
            <a:prstGeom prst="rect">
              <a:avLst/>
            </a:prstGeom>
            <a:ln w="76200">
              <a:solidFill>
                <a:schemeClr val="accent1"/>
              </a:solidFill>
            </a:ln>
          </p:spPr>
        </p:pic>
        <p:pic>
          <p:nvPicPr>
            <p:cNvPr id="17" name="Picture 16">
              <a:extLst>
                <a:ext uri="{FF2B5EF4-FFF2-40B4-BE49-F238E27FC236}">
                  <a16:creationId xmlns:a16="http://schemas.microsoft.com/office/drawing/2014/main" id="{9B53AAB2-9DD3-43D5-B2E9-71585BFF172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297869" y="4385724"/>
              <a:ext cx="1683657" cy="2319875"/>
            </a:xfrm>
            <a:prstGeom prst="rect">
              <a:avLst/>
            </a:prstGeom>
            <a:ln w="76200">
              <a:solidFill>
                <a:schemeClr val="accent1"/>
              </a:solidFill>
            </a:ln>
          </p:spPr>
        </p:pic>
      </p:grpSp>
    </p:spTree>
    <p:custDataLst>
      <p:tags r:id="rId1"/>
    </p:custDataLst>
    <p:extLst>
      <p:ext uri="{BB962C8B-B14F-4D97-AF65-F5344CB8AC3E}">
        <p14:creationId xmlns:p14="http://schemas.microsoft.com/office/powerpoint/2010/main" val="589595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194608"/>
            <a:ext cx="8686800" cy="1600438"/>
          </a:xfrm>
          <a:prstGeom prst="rect">
            <a:avLst/>
          </a:prstGeom>
          <a:noFill/>
          <a:ln>
            <a:noFill/>
          </a:ln>
        </p:spPr>
        <p:txBody>
          <a:bodyPr wrap="square" rtlCol="0">
            <a:spAutoFit/>
          </a:bodyPr>
          <a:lstStyle/>
          <a:p>
            <a:pPr algn="ctr"/>
            <a:r>
              <a:rPr lang="en-US" sz="4400" dirty="0">
                <a:ln w="12700">
                  <a:noFill/>
                  <a:prstDash val="solid"/>
                </a:ln>
                <a:blipFill>
                  <a:blip r:embed="rId4"/>
                  <a:tile tx="0" ty="0" sx="100000" sy="100000" flip="none" algn="tl"/>
                </a:blipFill>
                <a:effectLst>
                  <a:innerShdw blurRad="177800">
                    <a:schemeClr val="accent3">
                      <a:lumMod val="50000"/>
                    </a:schemeClr>
                  </a:innerShdw>
                </a:effectLst>
                <a:latin typeface="+mj-lt"/>
              </a:rPr>
              <a:t>Eat a </a:t>
            </a:r>
            <a:r>
              <a:rPr lang="en-US" sz="5400" b="1" dirty="0">
                <a:ln w="12700">
                  <a:noFill/>
                  <a:prstDash val="solid"/>
                </a:ln>
                <a:solidFill>
                  <a:srgbClr val="FF0000"/>
                </a:solidFill>
                <a:effectLst>
                  <a:innerShdw blurRad="177800">
                    <a:schemeClr val="accent3">
                      <a:lumMod val="50000"/>
                    </a:schemeClr>
                  </a:innerShdw>
                </a:effectLst>
                <a:latin typeface="+mj-lt"/>
              </a:rPr>
              <a:t>R</a:t>
            </a:r>
            <a:r>
              <a:rPr lang="en-US" sz="5400" b="1" dirty="0">
                <a:ln w="12700">
                  <a:noFill/>
                  <a:prstDash val="solid"/>
                </a:ln>
                <a:solidFill>
                  <a:srgbClr val="FFC000"/>
                </a:solidFill>
                <a:effectLst>
                  <a:innerShdw blurRad="177800">
                    <a:schemeClr val="accent3">
                      <a:lumMod val="50000"/>
                    </a:schemeClr>
                  </a:innerShdw>
                </a:effectLst>
                <a:latin typeface="+mj-lt"/>
              </a:rPr>
              <a:t>A</a:t>
            </a:r>
            <a:r>
              <a:rPr lang="en-US" sz="5400" b="1" dirty="0">
                <a:ln w="12700">
                  <a:noFill/>
                  <a:prstDash val="solid"/>
                </a:ln>
                <a:solidFill>
                  <a:srgbClr val="FFFF00"/>
                </a:solidFill>
                <a:effectLst>
                  <a:innerShdw blurRad="177800">
                    <a:schemeClr val="accent3">
                      <a:lumMod val="50000"/>
                    </a:schemeClr>
                  </a:innerShdw>
                </a:effectLst>
                <a:latin typeface="+mj-lt"/>
              </a:rPr>
              <a:t>I</a:t>
            </a:r>
            <a:r>
              <a:rPr lang="en-US" sz="5400" b="1" dirty="0">
                <a:ln w="12700">
                  <a:noFill/>
                  <a:prstDash val="solid"/>
                </a:ln>
                <a:solidFill>
                  <a:srgbClr val="00B050"/>
                </a:solidFill>
                <a:effectLst>
                  <a:innerShdw blurRad="177800">
                    <a:schemeClr val="accent3">
                      <a:lumMod val="50000"/>
                    </a:schemeClr>
                  </a:innerShdw>
                </a:effectLst>
                <a:latin typeface="+mj-lt"/>
              </a:rPr>
              <a:t>N</a:t>
            </a:r>
            <a:r>
              <a:rPr lang="en-US" sz="5400" b="1" dirty="0">
                <a:ln w="12700">
                  <a:noFill/>
                  <a:prstDash val="solid"/>
                </a:ln>
                <a:solidFill>
                  <a:srgbClr val="00B0F0"/>
                </a:solidFill>
                <a:effectLst>
                  <a:innerShdw blurRad="177800">
                    <a:schemeClr val="accent3">
                      <a:lumMod val="50000"/>
                    </a:schemeClr>
                  </a:innerShdw>
                </a:effectLst>
                <a:latin typeface="+mj-lt"/>
              </a:rPr>
              <a:t>B</a:t>
            </a:r>
            <a:r>
              <a:rPr lang="en-US" sz="5400" b="1" dirty="0">
                <a:ln w="12700">
                  <a:noFill/>
                  <a:prstDash val="solid"/>
                </a:ln>
                <a:solidFill>
                  <a:srgbClr val="7030A0"/>
                </a:solidFill>
                <a:effectLst>
                  <a:innerShdw blurRad="177800">
                    <a:schemeClr val="accent3">
                      <a:lumMod val="50000"/>
                    </a:schemeClr>
                  </a:innerShdw>
                </a:effectLst>
                <a:latin typeface="+mj-lt"/>
              </a:rPr>
              <a:t>O</a:t>
            </a:r>
            <a:r>
              <a:rPr lang="en-US" sz="5400" b="1" dirty="0">
                <a:ln w="12700">
                  <a:noFill/>
                  <a:prstDash val="solid"/>
                </a:ln>
                <a:solidFill>
                  <a:schemeClr val="accent2">
                    <a:lumMod val="60000"/>
                    <a:lumOff val="40000"/>
                  </a:schemeClr>
                </a:solidFill>
                <a:effectLst>
                  <a:innerShdw blurRad="177800">
                    <a:schemeClr val="accent3">
                      <a:lumMod val="50000"/>
                    </a:schemeClr>
                  </a:innerShdw>
                </a:effectLst>
                <a:latin typeface="+mj-lt"/>
              </a:rPr>
              <a:t>W</a:t>
            </a:r>
            <a:r>
              <a:rPr lang="en-US" sz="4400" b="1" dirty="0">
                <a:ln w="12700">
                  <a:noFill/>
                  <a:prstDash val="solid"/>
                </a:ln>
                <a:blipFill>
                  <a:blip r:embed="rId4"/>
                  <a:tile tx="0" ty="0" sx="100000" sy="100000" flip="none" algn="tl"/>
                </a:blipFill>
                <a:effectLst>
                  <a:innerShdw blurRad="177800">
                    <a:schemeClr val="accent3">
                      <a:lumMod val="50000"/>
                    </a:schemeClr>
                  </a:innerShdw>
                </a:effectLst>
                <a:latin typeface="+mj-lt"/>
              </a:rPr>
              <a:t> </a:t>
            </a:r>
          </a:p>
          <a:p>
            <a:pPr algn="ctr"/>
            <a:r>
              <a:rPr lang="en-US" sz="4400" dirty="0">
                <a:ln w="12700">
                  <a:noFill/>
                  <a:prstDash val="solid"/>
                </a:ln>
                <a:blipFill>
                  <a:blip r:embed="rId4"/>
                  <a:tile tx="0" ty="0" sx="100000" sy="100000" flip="none" algn="tl"/>
                </a:blipFill>
                <a:effectLst>
                  <a:innerShdw blurRad="177800">
                    <a:schemeClr val="accent3">
                      <a:lumMod val="50000"/>
                    </a:schemeClr>
                  </a:innerShdw>
                </a:effectLst>
                <a:latin typeface="+mj-lt"/>
              </a:rPr>
              <a:t>of Fruits &amp; Veggies</a:t>
            </a:r>
          </a:p>
        </p:txBody>
      </p:sp>
      <p:pic>
        <p:nvPicPr>
          <p:cNvPr id="4" name="Picture 3">
            <a:extLst>
              <a:ext uri="{FF2B5EF4-FFF2-40B4-BE49-F238E27FC236}">
                <a16:creationId xmlns:a16="http://schemas.microsoft.com/office/drawing/2014/main" id="{53B80164-207D-4536-9991-19E0635665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930" y="1752600"/>
            <a:ext cx="8355939" cy="4847770"/>
          </a:xfrm>
          <a:prstGeom prst="rect">
            <a:avLst/>
          </a:prstGeom>
        </p:spPr>
      </p:pic>
    </p:spTree>
    <p:custDataLst>
      <p:tags r:id="rId1"/>
    </p:custDataLst>
    <p:extLst>
      <p:ext uri="{BB962C8B-B14F-4D97-AF65-F5344CB8AC3E}">
        <p14:creationId xmlns:p14="http://schemas.microsoft.com/office/powerpoint/2010/main" val="2796493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descr="myplate_green_grains.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600" y="1066800"/>
            <a:ext cx="4481381" cy="4078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https://www.fns.usda.gov/sites/default/files/images/dmp_grain.png">
            <a:extLst>
              <a:ext uri="{FF2B5EF4-FFF2-40B4-BE49-F238E27FC236}">
                <a16:creationId xmlns:a16="http://schemas.microsoft.com/office/drawing/2014/main" id="{3CC54DDD-0EFC-4AD3-8A06-D28D9A392D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079" y="781895"/>
            <a:ext cx="3881754" cy="428923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DD948B2-6993-4BC1-8A82-A3CABD25B87B}"/>
              </a:ext>
            </a:extLst>
          </p:cNvPr>
          <p:cNvSpPr/>
          <p:nvPr/>
        </p:nvSpPr>
        <p:spPr>
          <a:xfrm>
            <a:off x="774681" y="5071126"/>
            <a:ext cx="3442289" cy="807913"/>
          </a:xfrm>
          <a:prstGeom prst="rect">
            <a:avLst/>
          </a:prstGeom>
          <a:noFill/>
        </p:spPr>
        <p:txBody>
          <a:bodyPr wrap="none" lIns="68580" tIns="34290" rIns="68580" bIns="34290">
            <a:spAutoFit/>
          </a:bodyPr>
          <a:lstStyle/>
          <a:p>
            <a:pPr algn="ctr"/>
            <a:r>
              <a:rPr lang="en-US" sz="4800" dirty="0">
                <a:ln w="9525">
                  <a:solidFill>
                    <a:schemeClr val="bg1"/>
                  </a:solidFill>
                  <a:prstDash val="solid"/>
                </a:ln>
                <a:solidFill>
                  <a:schemeClr val="accent3">
                    <a:lumMod val="50000"/>
                  </a:schemeClr>
                </a:solidFill>
                <a:latin typeface="+mj-lt"/>
              </a:rPr>
              <a:t>Jane Grain</a:t>
            </a:r>
          </a:p>
        </p:txBody>
      </p:sp>
    </p:spTree>
    <p:custDataLst>
      <p:tags r:id="rId1"/>
    </p:custDataLst>
    <p:extLst>
      <p:ext uri="{BB962C8B-B14F-4D97-AF65-F5344CB8AC3E}">
        <p14:creationId xmlns:p14="http://schemas.microsoft.com/office/powerpoint/2010/main" val="73904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3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1000" fill="hold"/>
                                        <p:tgtEl>
                                          <p:spTgt spid="8"/>
                                        </p:tgtEl>
                                        <p:attrNameLst>
                                          <p:attrName>ppt_w</p:attrName>
                                        </p:attrNameLst>
                                      </p:cBhvr>
                                      <p:tavLst>
                                        <p:tav tm="0">
                                          <p:val>
                                            <p:fltVal val="0"/>
                                          </p:val>
                                        </p:tav>
                                        <p:tav tm="100000">
                                          <p:val>
                                            <p:strVal val="#ppt_w"/>
                                          </p:val>
                                        </p:tav>
                                      </p:tavLst>
                                    </p:anim>
                                    <p:anim calcmode="lin" valueType="num">
                                      <p:cBhvr>
                                        <p:cTn id="10" dur="1000" fill="hold"/>
                                        <p:tgtEl>
                                          <p:spTgt spid="8"/>
                                        </p:tgtEl>
                                        <p:attrNameLst>
                                          <p:attrName>ppt_h</p:attrName>
                                        </p:attrNameLst>
                                      </p:cBhvr>
                                      <p:tavLst>
                                        <p:tav tm="0">
                                          <p:val>
                                            <p:fltVal val="0"/>
                                          </p:val>
                                        </p:tav>
                                        <p:tav tm="100000">
                                          <p:val>
                                            <p:strVal val="#ppt_h"/>
                                          </p:val>
                                        </p:tav>
                                      </p:tavLst>
                                    </p:anim>
                                    <p:anim calcmode="lin" valueType="num">
                                      <p:cBhvr>
                                        <p:cTn id="11" dur="1000" fill="hold"/>
                                        <p:tgtEl>
                                          <p:spTgt spid="8"/>
                                        </p:tgtEl>
                                        <p:attrNameLst>
                                          <p:attrName>style.rotation</p:attrName>
                                        </p:attrNameLst>
                                      </p:cBhvr>
                                      <p:tavLst>
                                        <p:tav tm="0">
                                          <p:val>
                                            <p:fltVal val="90"/>
                                          </p:val>
                                        </p:tav>
                                        <p:tav tm="100000">
                                          <p:val>
                                            <p:fltVal val="0"/>
                                          </p:val>
                                        </p:tav>
                                      </p:tavLst>
                                    </p:anim>
                                    <p:animEffect transition="in" filter="fade">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5A40E22-7566-413D-9883-A6122DEE2EE9}"/>
              </a:ext>
            </a:extLst>
          </p:cNvPr>
          <p:cNvSpPr/>
          <p:nvPr/>
        </p:nvSpPr>
        <p:spPr>
          <a:xfrm>
            <a:off x="-228600" y="4191000"/>
            <a:ext cx="3124200" cy="2743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AF0EC6DE-1EC3-4E9F-AA42-F1B20BD07A41}"/>
              </a:ext>
            </a:extLst>
          </p:cNvPr>
          <p:cNvGrpSpPr/>
          <p:nvPr/>
        </p:nvGrpSpPr>
        <p:grpSpPr>
          <a:xfrm>
            <a:off x="0" y="0"/>
            <a:ext cx="9067800" cy="6781800"/>
            <a:chOff x="227264" y="238384"/>
            <a:chExt cx="8662199" cy="6376800"/>
          </a:xfrm>
        </p:grpSpPr>
        <p:pic>
          <p:nvPicPr>
            <p:cNvPr id="21" name="Picture 20">
              <a:extLst>
                <a:ext uri="{FF2B5EF4-FFF2-40B4-BE49-F238E27FC236}">
                  <a16:creationId xmlns:a16="http://schemas.microsoft.com/office/drawing/2014/main" id="{CDEEB159-53A1-4815-90DD-C70ADD517D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264" y="238861"/>
              <a:ext cx="2939933" cy="2040910"/>
            </a:xfrm>
            <a:prstGeom prst="rect">
              <a:avLst/>
            </a:prstGeom>
            <a:ln w="76200">
              <a:solidFill>
                <a:schemeClr val="accent3">
                  <a:lumMod val="75000"/>
                </a:schemeClr>
              </a:solidFill>
            </a:ln>
          </p:spPr>
        </p:pic>
        <p:pic>
          <p:nvPicPr>
            <p:cNvPr id="7" name="Picture 6">
              <a:extLst>
                <a:ext uri="{FF2B5EF4-FFF2-40B4-BE49-F238E27FC236}">
                  <a16:creationId xmlns:a16="http://schemas.microsoft.com/office/drawing/2014/main" id="{8570D7A4-3E54-4A09-B696-2702406E53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0" y="238385"/>
              <a:ext cx="3067845" cy="2041385"/>
            </a:xfrm>
            <a:prstGeom prst="rect">
              <a:avLst/>
            </a:prstGeom>
            <a:ln w="76200">
              <a:solidFill>
                <a:schemeClr val="accent3">
                  <a:lumMod val="75000"/>
                </a:schemeClr>
              </a:solidFill>
            </a:ln>
          </p:spPr>
        </p:pic>
        <p:pic>
          <p:nvPicPr>
            <p:cNvPr id="13" name="Picture 12">
              <a:extLst>
                <a:ext uri="{FF2B5EF4-FFF2-40B4-BE49-F238E27FC236}">
                  <a16:creationId xmlns:a16="http://schemas.microsoft.com/office/drawing/2014/main" id="{C90209DD-47B7-4AE6-A59F-094074BDB8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08445" y="238384"/>
              <a:ext cx="2781017" cy="2041385"/>
            </a:xfrm>
            <a:prstGeom prst="rect">
              <a:avLst/>
            </a:prstGeom>
            <a:ln w="76200">
              <a:solidFill>
                <a:schemeClr val="accent3">
                  <a:lumMod val="75000"/>
                </a:schemeClr>
              </a:solidFill>
            </a:ln>
          </p:spPr>
        </p:pic>
        <p:pic>
          <p:nvPicPr>
            <p:cNvPr id="17" name="Picture 16">
              <a:extLst>
                <a:ext uri="{FF2B5EF4-FFF2-40B4-BE49-F238E27FC236}">
                  <a16:creationId xmlns:a16="http://schemas.microsoft.com/office/drawing/2014/main" id="{FE2A7A33-B98F-4761-82F3-E9C0E10867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86400" y="4328369"/>
              <a:ext cx="3403063" cy="2283423"/>
            </a:xfrm>
            <a:prstGeom prst="rect">
              <a:avLst/>
            </a:prstGeom>
            <a:ln w="76200">
              <a:solidFill>
                <a:schemeClr val="accent3">
                  <a:lumMod val="75000"/>
                </a:schemeClr>
              </a:solidFill>
            </a:ln>
          </p:spPr>
        </p:pic>
        <p:pic>
          <p:nvPicPr>
            <p:cNvPr id="5" name="Picture 4">
              <a:extLst>
                <a:ext uri="{FF2B5EF4-FFF2-40B4-BE49-F238E27FC236}">
                  <a16:creationId xmlns:a16="http://schemas.microsoft.com/office/drawing/2014/main" id="{0B597336-EE36-496B-B962-849216E1BCD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96827" y="4344563"/>
              <a:ext cx="3022973" cy="2267230"/>
            </a:xfrm>
            <a:prstGeom prst="rect">
              <a:avLst/>
            </a:prstGeom>
            <a:ln w="76200">
              <a:solidFill>
                <a:schemeClr val="accent3">
                  <a:lumMod val="75000"/>
                </a:schemeClr>
              </a:solidFill>
            </a:ln>
          </p:spPr>
        </p:pic>
        <p:pic>
          <p:nvPicPr>
            <p:cNvPr id="9" name="Picture 8">
              <a:extLst>
                <a:ext uri="{FF2B5EF4-FFF2-40B4-BE49-F238E27FC236}">
                  <a16:creationId xmlns:a16="http://schemas.microsoft.com/office/drawing/2014/main" id="{5427B6FE-8260-4CB6-A1DD-DDC72527A69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7264" y="4331243"/>
              <a:ext cx="2670195" cy="2283941"/>
            </a:xfrm>
            <a:prstGeom prst="rect">
              <a:avLst/>
            </a:prstGeom>
            <a:ln w="76200">
              <a:solidFill>
                <a:schemeClr val="accent3">
                  <a:lumMod val="75000"/>
                </a:schemeClr>
              </a:solidFill>
            </a:ln>
          </p:spPr>
        </p:pic>
        <p:pic>
          <p:nvPicPr>
            <p:cNvPr id="8" name="Picture 7">
              <a:extLst>
                <a:ext uri="{FF2B5EF4-FFF2-40B4-BE49-F238E27FC236}">
                  <a16:creationId xmlns:a16="http://schemas.microsoft.com/office/drawing/2014/main" id="{60872A61-2A76-4301-AB09-572060EE1C3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82794" y="2389507"/>
              <a:ext cx="2806667" cy="1871111"/>
            </a:xfrm>
            <a:prstGeom prst="rect">
              <a:avLst/>
            </a:prstGeom>
            <a:ln w="76200">
              <a:solidFill>
                <a:schemeClr val="accent3">
                  <a:lumMod val="75000"/>
                </a:schemeClr>
              </a:solidFill>
            </a:ln>
          </p:spPr>
        </p:pic>
        <p:pic>
          <p:nvPicPr>
            <p:cNvPr id="27658" name="Picture 27657">
              <a:extLst>
                <a:ext uri="{FF2B5EF4-FFF2-40B4-BE49-F238E27FC236}">
                  <a16:creationId xmlns:a16="http://schemas.microsoft.com/office/drawing/2014/main" id="{F81C2711-FE6E-438D-8854-561F16FBC7F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58438" y="2390529"/>
              <a:ext cx="3061977" cy="1870089"/>
            </a:xfrm>
            <a:prstGeom prst="rect">
              <a:avLst/>
            </a:prstGeom>
            <a:ln w="76200">
              <a:solidFill>
                <a:schemeClr val="accent3">
                  <a:lumMod val="75000"/>
                </a:schemeClr>
              </a:solidFill>
            </a:ln>
          </p:spPr>
        </p:pic>
        <p:pic>
          <p:nvPicPr>
            <p:cNvPr id="3" name="Picture 2">
              <a:extLst>
                <a:ext uri="{FF2B5EF4-FFF2-40B4-BE49-F238E27FC236}">
                  <a16:creationId xmlns:a16="http://schemas.microsoft.com/office/drawing/2014/main" id="{7367267E-5F4E-498B-9F48-62279C453F8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7264" y="2373009"/>
              <a:ext cx="2706761" cy="1887609"/>
            </a:xfrm>
            <a:prstGeom prst="rect">
              <a:avLst/>
            </a:prstGeom>
            <a:ln w="76200">
              <a:solidFill>
                <a:schemeClr val="accent3">
                  <a:lumMod val="75000"/>
                </a:schemeClr>
              </a:solidFill>
            </a:ln>
          </p:spPr>
        </p:pic>
      </p:grpSp>
    </p:spTree>
    <p:custDataLst>
      <p:tags r:id="rId1"/>
    </p:custDataLst>
    <p:extLst>
      <p:ext uri="{BB962C8B-B14F-4D97-AF65-F5344CB8AC3E}">
        <p14:creationId xmlns:p14="http://schemas.microsoft.com/office/powerpoint/2010/main" val="2816833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sp>
        <p:nvSpPr>
          <p:cNvPr id="3" name="Rectangle 2">
            <a:extLst>
              <a:ext uri="{FF2B5EF4-FFF2-40B4-BE49-F238E27FC236}">
                <a16:creationId xmlns:a16="http://schemas.microsoft.com/office/drawing/2014/main" id="{A72BA5CB-67B5-413D-9664-4C72E9EA273E}"/>
              </a:ext>
            </a:extLst>
          </p:cNvPr>
          <p:cNvSpPr/>
          <p:nvPr/>
        </p:nvSpPr>
        <p:spPr>
          <a:xfrm>
            <a:off x="0" y="0"/>
            <a:ext cx="9144000" cy="1356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2" name="Title 1"/>
          <p:cNvSpPr>
            <a:spLocks noGrp="1"/>
          </p:cNvSpPr>
          <p:nvPr>
            <p:ph type="title"/>
          </p:nvPr>
        </p:nvSpPr>
        <p:spPr bwMode="auto">
          <a:xfrm>
            <a:off x="949046" y="381000"/>
            <a:ext cx="7406640" cy="13563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rtlCol="0" anchor="t" anchorCtr="0" compatLnSpc="1">
            <a:prstTxWarp prst="textNoShape">
              <a:avLst/>
            </a:prstTxWarp>
            <a:normAutofit/>
          </a:bodyPr>
          <a:lstStyle/>
          <a:p>
            <a:pPr algn="ctr"/>
            <a:r>
              <a:rPr lang="en-US" altLang="en-US" sz="5400" dirty="0">
                <a:latin typeface="+mj-lt"/>
              </a:rPr>
              <a:t>What is NUTRITION?</a:t>
            </a:r>
          </a:p>
        </p:txBody>
      </p:sp>
    </p:spTree>
    <p:custDataLst>
      <p:tags r:id="rId1"/>
    </p:custDataLst>
    <p:extLst>
      <p:ext uri="{BB962C8B-B14F-4D97-AF65-F5344CB8AC3E}">
        <p14:creationId xmlns:p14="http://schemas.microsoft.com/office/powerpoint/2010/main" val="15522077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5300" y="360554"/>
            <a:ext cx="8153400" cy="1323439"/>
          </a:xfrm>
          <a:prstGeom prst="rect">
            <a:avLst/>
          </a:prstGeom>
          <a:noFill/>
        </p:spPr>
        <p:txBody>
          <a:bodyPr wrap="square" rtlCol="0">
            <a:spAutoFit/>
          </a:bodyPr>
          <a:lstStyle/>
          <a:p>
            <a:pPr algn="ctr"/>
            <a:r>
              <a:rPr lang="en-US" sz="8000" dirty="0">
                <a:solidFill>
                  <a:schemeClr val="accent3"/>
                </a:solidFill>
                <a:latin typeface="+mj-lt"/>
              </a:rPr>
              <a:t>Grains</a:t>
            </a:r>
            <a:r>
              <a:rPr lang="en-US" sz="3200" dirty="0">
                <a:latin typeface="+mj-lt"/>
              </a:rPr>
              <a:t> </a:t>
            </a:r>
            <a:r>
              <a:rPr lang="en-US" sz="4000" dirty="0">
                <a:latin typeface="+mj-lt"/>
              </a:rPr>
              <a:t>give us ENERGY!</a:t>
            </a:r>
          </a:p>
        </p:txBody>
      </p:sp>
      <p:pic>
        <p:nvPicPr>
          <p:cNvPr id="9" name="Picture 8">
            <a:extLst>
              <a:ext uri="{FF2B5EF4-FFF2-40B4-BE49-F238E27FC236}">
                <a16:creationId xmlns:a16="http://schemas.microsoft.com/office/drawing/2014/main" id="{AA449943-8853-4712-9148-904739866A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555" y="1615386"/>
            <a:ext cx="3036791" cy="4556814"/>
          </a:xfrm>
          <a:prstGeom prst="rect">
            <a:avLst/>
          </a:prstGeom>
        </p:spPr>
      </p:pic>
      <p:pic>
        <p:nvPicPr>
          <p:cNvPr id="1026" name="Picture 2">
            <a:extLst>
              <a:ext uri="{FF2B5EF4-FFF2-40B4-BE49-F238E27FC236}">
                <a16:creationId xmlns:a16="http://schemas.microsoft.com/office/drawing/2014/main" id="{024007FB-A3F3-483A-8DBF-4A7D3478F14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568814" y="1891412"/>
            <a:ext cx="5195653" cy="34637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5300" y="5562600"/>
            <a:ext cx="8382000" cy="830997"/>
          </a:xfrm>
          <a:prstGeom prst="rect">
            <a:avLst/>
          </a:prstGeom>
          <a:noFill/>
        </p:spPr>
        <p:txBody>
          <a:bodyPr wrap="square" rtlCol="0">
            <a:spAutoFit/>
          </a:bodyPr>
          <a:lstStyle/>
          <a:p>
            <a:pPr algn="ctr"/>
            <a:r>
              <a:rPr lang="en-US" sz="4800" b="1" dirty="0">
                <a:ln w="12700">
                  <a:no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mj-lt"/>
              </a:rPr>
              <a:t>Choose Whole Grains!</a:t>
            </a:r>
          </a:p>
        </p:txBody>
      </p:sp>
    </p:spTree>
    <p:custDataLst>
      <p:tags r:id="rId1"/>
    </p:custDataLst>
    <p:extLst>
      <p:ext uri="{BB962C8B-B14F-4D97-AF65-F5344CB8AC3E}">
        <p14:creationId xmlns:p14="http://schemas.microsoft.com/office/powerpoint/2010/main" val="25672679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CBCF35-0FB8-406A-AB0C-62E82163E6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171801"/>
            <a:ext cx="3541588" cy="4249905"/>
          </a:xfrm>
          <a:prstGeom prst="rect">
            <a:avLst/>
          </a:prstGeom>
        </p:spPr>
      </p:pic>
      <p:pic>
        <p:nvPicPr>
          <p:cNvPr id="17410"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4343400" y="1295400"/>
            <a:ext cx="4567711" cy="41524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DE56714C-7999-48C3-B601-F147136DDCC4}"/>
              </a:ext>
            </a:extLst>
          </p:cNvPr>
          <p:cNvSpPr/>
          <p:nvPr/>
        </p:nvSpPr>
        <p:spPr>
          <a:xfrm>
            <a:off x="480464" y="5282242"/>
            <a:ext cx="4091536" cy="807913"/>
          </a:xfrm>
          <a:prstGeom prst="rect">
            <a:avLst/>
          </a:prstGeom>
          <a:noFill/>
        </p:spPr>
        <p:txBody>
          <a:bodyPr wrap="square" lIns="68580" tIns="34290" rIns="68580" bIns="34290">
            <a:spAutoFit/>
          </a:bodyPr>
          <a:lstStyle/>
          <a:p>
            <a:pPr algn="ctr"/>
            <a:r>
              <a:rPr lang="en-US" sz="4800" dirty="0">
                <a:ln w="9525">
                  <a:noFill/>
                  <a:prstDash val="solid"/>
                </a:ln>
                <a:solidFill>
                  <a:srgbClr val="7030A0"/>
                </a:solidFill>
                <a:latin typeface="+mj-lt"/>
              </a:rPr>
              <a:t>Dean Protein</a:t>
            </a:r>
          </a:p>
        </p:txBody>
      </p:sp>
    </p:spTree>
    <p:custDataLst>
      <p:tags r:id="rId1"/>
    </p:custDataLst>
    <p:extLst>
      <p:ext uri="{BB962C8B-B14F-4D97-AF65-F5344CB8AC3E}">
        <p14:creationId xmlns:p14="http://schemas.microsoft.com/office/powerpoint/2010/main" val="252150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3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1000" fill="hold"/>
                                        <p:tgtEl>
                                          <p:spTgt spid="7"/>
                                        </p:tgtEl>
                                        <p:attrNameLst>
                                          <p:attrName>ppt_w</p:attrName>
                                        </p:attrNameLst>
                                      </p:cBhvr>
                                      <p:tavLst>
                                        <p:tav tm="0">
                                          <p:val>
                                            <p:fltVal val="0"/>
                                          </p:val>
                                        </p:tav>
                                        <p:tav tm="100000">
                                          <p:val>
                                            <p:strVal val="#ppt_w"/>
                                          </p:val>
                                        </p:tav>
                                      </p:tavLst>
                                    </p:anim>
                                    <p:anim calcmode="lin" valueType="num">
                                      <p:cBhvr>
                                        <p:cTn id="10" dur="1000" fill="hold"/>
                                        <p:tgtEl>
                                          <p:spTgt spid="7"/>
                                        </p:tgtEl>
                                        <p:attrNameLst>
                                          <p:attrName>ppt_h</p:attrName>
                                        </p:attrNameLst>
                                      </p:cBhvr>
                                      <p:tavLst>
                                        <p:tav tm="0">
                                          <p:val>
                                            <p:fltVal val="0"/>
                                          </p:val>
                                        </p:tav>
                                        <p:tav tm="100000">
                                          <p:val>
                                            <p:strVal val="#ppt_h"/>
                                          </p:val>
                                        </p:tav>
                                      </p:tavLst>
                                    </p:anim>
                                    <p:anim calcmode="lin" valueType="num">
                                      <p:cBhvr>
                                        <p:cTn id="11" dur="1000" fill="hold"/>
                                        <p:tgtEl>
                                          <p:spTgt spid="7"/>
                                        </p:tgtEl>
                                        <p:attrNameLst>
                                          <p:attrName>style.rotation</p:attrName>
                                        </p:attrNameLst>
                                      </p:cBhvr>
                                      <p:tavLst>
                                        <p:tav tm="0">
                                          <p:val>
                                            <p:fltVal val="90"/>
                                          </p:val>
                                        </p:tav>
                                        <p:tav tm="100000">
                                          <p:val>
                                            <p:fltVal val="0"/>
                                          </p:val>
                                        </p:tav>
                                      </p:tavLst>
                                    </p:anim>
                                    <p:animEffect transition="in" filter="fad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21C744-F464-4137-8570-7A08BDB0772B}"/>
              </a:ext>
            </a:extLst>
          </p:cNvPr>
          <p:cNvGrpSpPr/>
          <p:nvPr/>
        </p:nvGrpSpPr>
        <p:grpSpPr>
          <a:xfrm>
            <a:off x="0" y="1"/>
            <a:ext cx="9143999" cy="6858000"/>
            <a:chOff x="257647" y="252507"/>
            <a:chExt cx="8658265" cy="6368079"/>
          </a:xfrm>
        </p:grpSpPr>
        <p:pic>
          <p:nvPicPr>
            <p:cNvPr id="2050" name="Picture 2">
              <a:extLst>
                <a:ext uri="{FF2B5EF4-FFF2-40B4-BE49-F238E27FC236}">
                  <a16:creationId xmlns:a16="http://schemas.microsoft.com/office/drawing/2014/main" id="{2699EE77-2FCB-425E-8499-3BA4B378E1F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319976" y="252507"/>
              <a:ext cx="2373247" cy="1582165"/>
            </a:xfrm>
            <a:prstGeom prst="rect">
              <a:avLst/>
            </a:prstGeom>
            <a:noFill/>
            <a:ln w="76200">
              <a:solidFill>
                <a:srgbClr val="7030A0"/>
              </a:solidFill>
            </a:ln>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50CF81C9-DD5D-46E5-AFC6-497F0190C5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648" y="256366"/>
              <a:ext cx="1943375" cy="1295583"/>
            </a:xfrm>
            <a:prstGeom prst="rect">
              <a:avLst/>
            </a:prstGeom>
            <a:ln w="76200">
              <a:solidFill>
                <a:srgbClr val="7030A0"/>
              </a:solidFill>
            </a:ln>
          </p:spPr>
        </p:pic>
        <p:pic>
          <p:nvPicPr>
            <p:cNvPr id="9" name="Picture 8">
              <a:extLst>
                <a:ext uri="{FF2B5EF4-FFF2-40B4-BE49-F238E27FC236}">
                  <a16:creationId xmlns:a16="http://schemas.microsoft.com/office/drawing/2014/main" id="{9516F718-1598-42B1-BB3F-3E31F706722E}"/>
                </a:ext>
              </a:extLst>
            </p:cNvPr>
            <p:cNvPicPr>
              <a:picLocks noChangeAspect="1"/>
            </p:cNvPicPr>
            <p:nvPr/>
          </p:nvPicPr>
          <p:blipFill>
            <a:blip r:embed="rId6" r:link="rId7" cstate="print">
              <a:extLst>
                <a:ext uri="{28A0092B-C50C-407E-A947-70E740481C1C}">
                  <a14:useLocalDpi xmlns:a14="http://schemas.microsoft.com/office/drawing/2010/main" val="0"/>
                </a:ext>
              </a:extLst>
            </a:blip>
            <a:stretch>
              <a:fillRect/>
            </a:stretch>
          </p:blipFill>
          <p:spPr>
            <a:xfrm>
              <a:off x="257650" y="5130037"/>
              <a:ext cx="1987399" cy="1490549"/>
            </a:xfrm>
            <a:prstGeom prst="rect">
              <a:avLst/>
            </a:prstGeom>
            <a:ln w="76200">
              <a:solidFill>
                <a:srgbClr val="7030A0"/>
              </a:solidFill>
            </a:ln>
          </p:spPr>
        </p:pic>
        <p:pic>
          <p:nvPicPr>
            <p:cNvPr id="21" name="Picture 20">
              <a:extLst>
                <a:ext uri="{FF2B5EF4-FFF2-40B4-BE49-F238E27FC236}">
                  <a16:creationId xmlns:a16="http://schemas.microsoft.com/office/drawing/2014/main" id="{7AD91D24-DCB8-455D-8912-58DA0267C6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24199" y="5130037"/>
              <a:ext cx="2236040" cy="1490549"/>
            </a:xfrm>
            <a:prstGeom prst="rect">
              <a:avLst/>
            </a:prstGeom>
            <a:ln w="76200">
              <a:solidFill>
                <a:srgbClr val="7030A0"/>
              </a:solidFill>
            </a:ln>
          </p:spPr>
        </p:pic>
        <p:pic>
          <p:nvPicPr>
            <p:cNvPr id="32" name="Picture 31">
              <a:extLst>
                <a:ext uri="{FF2B5EF4-FFF2-40B4-BE49-F238E27FC236}">
                  <a16:creationId xmlns:a16="http://schemas.microsoft.com/office/drawing/2014/main" id="{B8EDF1A3-FFBE-48A9-9981-D59391141BD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2755937" y="1295774"/>
              <a:ext cx="1574942" cy="2362415"/>
            </a:xfrm>
            <a:prstGeom prst="rect">
              <a:avLst/>
            </a:prstGeom>
            <a:ln w="76200">
              <a:solidFill>
                <a:srgbClr val="7030A0"/>
              </a:solidFill>
            </a:ln>
          </p:spPr>
        </p:pic>
        <p:pic>
          <p:nvPicPr>
            <p:cNvPr id="39" name="Picture 38">
              <a:extLst>
                <a:ext uri="{FF2B5EF4-FFF2-40B4-BE49-F238E27FC236}">
                  <a16:creationId xmlns:a16="http://schemas.microsoft.com/office/drawing/2014/main" id="{DF2C3F64-BAA5-4DA8-82B1-6223348DA90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48200" y="1689509"/>
              <a:ext cx="2081995" cy="1387996"/>
            </a:xfrm>
            <a:prstGeom prst="rect">
              <a:avLst/>
            </a:prstGeom>
            <a:ln w="76200">
              <a:solidFill>
                <a:srgbClr val="7030A0"/>
              </a:solidFill>
            </a:ln>
          </p:spPr>
        </p:pic>
        <p:pic>
          <p:nvPicPr>
            <p:cNvPr id="14" name="Picture 13">
              <a:extLst>
                <a:ext uri="{FF2B5EF4-FFF2-40B4-BE49-F238E27FC236}">
                  <a16:creationId xmlns:a16="http://schemas.microsoft.com/office/drawing/2014/main" id="{0E836C7D-6631-47C2-B6D1-E85C4474D88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7647" y="1608878"/>
              <a:ext cx="2446181" cy="1624702"/>
            </a:xfrm>
            <a:prstGeom prst="rect">
              <a:avLst/>
            </a:prstGeom>
            <a:ln w="76200">
              <a:solidFill>
                <a:srgbClr val="7030A0"/>
              </a:solidFill>
            </a:ln>
          </p:spPr>
        </p:pic>
        <p:pic>
          <p:nvPicPr>
            <p:cNvPr id="13" name="Picture 12">
              <a:extLst>
                <a:ext uri="{FF2B5EF4-FFF2-40B4-BE49-F238E27FC236}">
                  <a16:creationId xmlns:a16="http://schemas.microsoft.com/office/drawing/2014/main" id="{8181C9CC-EA8E-4F35-B391-99EC995C702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65061" y="257198"/>
              <a:ext cx="2062921" cy="1375383"/>
            </a:xfrm>
            <a:prstGeom prst="rect">
              <a:avLst/>
            </a:prstGeom>
            <a:ln w="76200">
              <a:solidFill>
                <a:srgbClr val="7030A0"/>
              </a:solidFill>
            </a:ln>
          </p:spPr>
        </p:pic>
        <p:pic>
          <p:nvPicPr>
            <p:cNvPr id="4" name="Picture 3">
              <a:extLst>
                <a:ext uri="{FF2B5EF4-FFF2-40B4-BE49-F238E27FC236}">
                  <a16:creationId xmlns:a16="http://schemas.microsoft.com/office/drawing/2014/main" id="{5B23D13A-711C-4C03-B4DC-2BCC136ADEE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7647" y="3324356"/>
              <a:ext cx="2581994" cy="1714905"/>
            </a:xfrm>
            <a:prstGeom prst="rect">
              <a:avLst/>
            </a:prstGeom>
            <a:ln w="76200">
              <a:solidFill>
                <a:srgbClr val="7030A0"/>
              </a:solidFill>
            </a:ln>
          </p:spPr>
        </p:pic>
        <p:pic>
          <p:nvPicPr>
            <p:cNvPr id="18" name="Picture 17">
              <a:extLst>
                <a:ext uri="{FF2B5EF4-FFF2-40B4-BE49-F238E27FC236}">
                  <a16:creationId xmlns:a16="http://schemas.microsoft.com/office/drawing/2014/main" id="{441F7A1D-4D98-43C1-8456-7EBA91A693E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72913" y="3290509"/>
              <a:ext cx="2327687" cy="1735910"/>
            </a:xfrm>
            <a:prstGeom prst="rect">
              <a:avLst/>
            </a:prstGeom>
            <a:ln w="76200">
              <a:solidFill>
                <a:srgbClr val="7030A0"/>
              </a:solidFill>
            </a:ln>
          </p:spPr>
        </p:pic>
        <p:pic>
          <p:nvPicPr>
            <p:cNvPr id="6" name="Picture 5">
              <a:extLst>
                <a:ext uri="{FF2B5EF4-FFF2-40B4-BE49-F238E27FC236}">
                  <a16:creationId xmlns:a16="http://schemas.microsoft.com/office/drawing/2014/main" id="{78A1ADE0-98AF-4BD4-BDD6-8C99E99B7C0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48200" y="3053573"/>
              <a:ext cx="2709636" cy="1806424"/>
            </a:xfrm>
            <a:prstGeom prst="rect">
              <a:avLst/>
            </a:prstGeom>
            <a:ln w="76200">
              <a:solidFill>
                <a:srgbClr val="7030A0"/>
              </a:solidFill>
            </a:ln>
          </p:spPr>
        </p:pic>
        <p:pic>
          <p:nvPicPr>
            <p:cNvPr id="23" name="Picture 22">
              <a:extLst>
                <a:ext uri="{FF2B5EF4-FFF2-40B4-BE49-F238E27FC236}">
                  <a16:creationId xmlns:a16="http://schemas.microsoft.com/office/drawing/2014/main" id="{EC7CE685-C549-49D3-9E83-209BC5DA86A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408477" y="4973744"/>
              <a:ext cx="2634945" cy="1646842"/>
            </a:xfrm>
            <a:prstGeom prst="rect">
              <a:avLst/>
            </a:prstGeom>
            <a:ln w="76200">
              <a:solidFill>
                <a:srgbClr val="7030A0"/>
              </a:solidFill>
            </a:ln>
          </p:spPr>
        </p:pic>
        <p:pic>
          <p:nvPicPr>
            <p:cNvPr id="27" name="Picture 26">
              <a:extLst>
                <a:ext uri="{FF2B5EF4-FFF2-40B4-BE49-F238E27FC236}">
                  <a16:creationId xmlns:a16="http://schemas.microsoft.com/office/drawing/2014/main" id="{4A5CE811-FD35-4D97-A5CE-68701D99A1E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6200000">
              <a:off x="6691923" y="3253598"/>
              <a:ext cx="2658186" cy="1789791"/>
            </a:xfrm>
            <a:prstGeom prst="rect">
              <a:avLst/>
            </a:prstGeom>
            <a:ln w="76200">
              <a:solidFill>
                <a:srgbClr val="7030A0"/>
              </a:solidFill>
            </a:ln>
          </p:spPr>
        </p:pic>
        <p:pic>
          <p:nvPicPr>
            <p:cNvPr id="16" name="Picture 15">
              <a:extLst>
                <a:ext uri="{FF2B5EF4-FFF2-40B4-BE49-F238E27FC236}">
                  <a16:creationId xmlns:a16="http://schemas.microsoft.com/office/drawing/2014/main" id="{CE3801BB-AD6C-4ACF-A569-216A0E1A21E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137301" y="5431083"/>
              <a:ext cx="1778611" cy="1189503"/>
            </a:xfrm>
            <a:prstGeom prst="rect">
              <a:avLst/>
            </a:prstGeom>
            <a:ln w="76200">
              <a:solidFill>
                <a:srgbClr val="7030A0"/>
              </a:solidFill>
            </a:ln>
          </p:spPr>
        </p:pic>
        <p:pic>
          <p:nvPicPr>
            <p:cNvPr id="17" name="Picture 16">
              <a:extLst>
                <a:ext uri="{FF2B5EF4-FFF2-40B4-BE49-F238E27FC236}">
                  <a16:creationId xmlns:a16="http://schemas.microsoft.com/office/drawing/2014/main" id="{9D9F489F-1469-4010-B586-4D4C00CD8947}"/>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699371" y="252507"/>
              <a:ext cx="2216541" cy="2687319"/>
            </a:xfrm>
            <a:prstGeom prst="rect">
              <a:avLst/>
            </a:prstGeom>
            <a:ln w="76200">
              <a:solidFill>
                <a:srgbClr val="7030A0"/>
              </a:solidFill>
            </a:ln>
          </p:spPr>
        </p:pic>
      </p:grpSp>
    </p:spTree>
    <p:custDataLst>
      <p:tags r:id="rId1"/>
    </p:custDataLst>
    <p:extLst>
      <p:ext uri="{BB962C8B-B14F-4D97-AF65-F5344CB8AC3E}">
        <p14:creationId xmlns:p14="http://schemas.microsoft.com/office/powerpoint/2010/main" val="10657268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03F74C-8DD4-4EA8-87EF-05D362C85821}"/>
              </a:ext>
            </a:extLst>
          </p:cNvPr>
          <p:cNvSpPr/>
          <p:nvPr/>
        </p:nvSpPr>
        <p:spPr>
          <a:xfrm>
            <a:off x="2743200" y="0"/>
            <a:ext cx="6400800" cy="26948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7BF8F4D-B47C-4BB8-B440-3B5EA197503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04" r="1"/>
          <a:stretch/>
        </p:blipFill>
        <p:spPr>
          <a:xfrm>
            <a:off x="4717" y="-18585"/>
            <a:ext cx="2890883" cy="6876585"/>
          </a:xfrm>
          <a:prstGeom prst="rect">
            <a:avLst/>
          </a:prstGeom>
        </p:spPr>
      </p:pic>
      <p:pic>
        <p:nvPicPr>
          <p:cNvPr id="8" name="Picture 7">
            <a:extLst>
              <a:ext uri="{FF2B5EF4-FFF2-40B4-BE49-F238E27FC236}">
                <a16:creationId xmlns:a16="http://schemas.microsoft.com/office/drawing/2014/main" id="{6AED3DF9-334B-4183-821F-023D14AC86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6459" y="2694862"/>
            <a:ext cx="6245682" cy="4163138"/>
          </a:xfrm>
          <a:prstGeom prst="rect">
            <a:avLst/>
          </a:prstGeom>
        </p:spPr>
      </p:pic>
      <p:sp>
        <p:nvSpPr>
          <p:cNvPr id="2" name="TextBox 1"/>
          <p:cNvSpPr txBox="1"/>
          <p:nvPr/>
        </p:nvSpPr>
        <p:spPr>
          <a:xfrm>
            <a:off x="3200400" y="308432"/>
            <a:ext cx="5486400" cy="1754326"/>
          </a:xfrm>
          <a:prstGeom prst="rect">
            <a:avLst/>
          </a:prstGeom>
          <a:noFill/>
        </p:spPr>
        <p:txBody>
          <a:bodyPr wrap="square" rtlCol="0">
            <a:spAutoFit/>
          </a:bodyPr>
          <a:lstStyle/>
          <a:p>
            <a:pPr algn="ctr"/>
            <a:r>
              <a:rPr lang="en-US" sz="7200" dirty="0">
                <a:solidFill>
                  <a:srgbClr val="7030A0"/>
                </a:solidFill>
                <a:latin typeface="+mj-lt"/>
              </a:rPr>
              <a:t>Protein</a:t>
            </a:r>
            <a:r>
              <a:rPr lang="en-US" sz="2800" dirty="0">
                <a:latin typeface="+mj-lt"/>
              </a:rPr>
              <a:t> </a:t>
            </a:r>
            <a:r>
              <a:rPr lang="en-US" sz="2800" dirty="0">
                <a:solidFill>
                  <a:schemeClr val="bg1"/>
                </a:solidFill>
                <a:latin typeface="+mj-lt"/>
              </a:rPr>
              <a:t>foods </a:t>
            </a:r>
            <a:r>
              <a:rPr lang="en-US" sz="3600" dirty="0">
                <a:solidFill>
                  <a:schemeClr val="bg1"/>
                </a:solidFill>
                <a:latin typeface="+mj-lt"/>
              </a:rPr>
              <a:t>give us PROTEIN</a:t>
            </a:r>
          </a:p>
        </p:txBody>
      </p:sp>
      <p:sp>
        <p:nvSpPr>
          <p:cNvPr id="4" name="TextBox 3"/>
          <p:cNvSpPr txBox="1"/>
          <p:nvPr/>
        </p:nvSpPr>
        <p:spPr>
          <a:xfrm>
            <a:off x="-417945" y="1593980"/>
            <a:ext cx="3581400" cy="523220"/>
          </a:xfrm>
          <a:prstGeom prst="rect">
            <a:avLst/>
          </a:prstGeom>
          <a:noFill/>
        </p:spPr>
        <p:txBody>
          <a:bodyPr wrap="square" rtlCol="0">
            <a:spAutoFit/>
          </a:bodyPr>
          <a:lstStyle/>
          <a:p>
            <a:pPr algn="ctr"/>
            <a:r>
              <a:rPr lang="en-US" sz="2800" b="1" dirty="0">
                <a:latin typeface="+mn-lt"/>
              </a:rPr>
              <a:t>to GROW!</a:t>
            </a:r>
          </a:p>
        </p:txBody>
      </p:sp>
      <p:sp>
        <p:nvSpPr>
          <p:cNvPr id="9" name="Rectangle 8">
            <a:extLst>
              <a:ext uri="{FF2B5EF4-FFF2-40B4-BE49-F238E27FC236}">
                <a16:creationId xmlns:a16="http://schemas.microsoft.com/office/drawing/2014/main" id="{F196D352-8093-4BA7-93D7-0E9169888B51}"/>
              </a:ext>
            </a:extLst>
          </p:cNvPr>
          <p:cNvSpPr/>
          <p:nvPr/>
        </p:nvSpPr>
        <p:spPr>
          <a:xfrm>
            <a:off x="5512690" y="5931864"/>
            <a:ext cx="1930337" cy="523220"/>
          </a:xfrm>
          <a:prstGeom prst="rect">
            <a:avLst/>
          </a:prstGeom>
        </p:spPr>
        <p:txBody>
          <a:bodyPr wrap="none">
            <a:spAutoFit/>
          </a:bodyPr>
          <a:lstStyle/>
          <a:p>
            <a:pPr algn="ctr"/>
            <a:r>
              <a:rPr lang="en-US" sz="2800" b="1" dirty="0">
                <a:latin typeface="+mn-lt"/>
              </a:rPr>
              <a:t>and HEAL!</a:t>
            </a:r>
          </a:p>
        </p:txBody>
      </p:sp>
    </p:spTree>
    <p:custDataLst>
      <p:tags r:id="rId1"/>
    </p:custDataLst>
    <p:extLst>
      <p:ext uri="{BB962C8B-B14F-4D97-AF65-F5344CB8AC3E}">
        <p14:creationId xmlns:p14="http://schemas.microsoft.com/office/powerpoint/2010/main" val="27707050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CBCF35-0FB8-406A-AB0C-62E82163E6A1}"/>
              </a:ext>
            </a:extLst>
          </p:cNvPr>
          <p:cNvPicPr>
            <a:picLocks noChangeAspect="1"/>
          </p:cNvPicPr>
          <p:nvPr/>
        </p:nvPicPr>
        <p:blipFill rotWithShape="1">
          <a:blip r:embed="rId4">
            <a:extLst>
              <a:ext uri="{28A0092B-C50C-407E-A947-70E740481C1C}">
                <a14:useLocalDpi xmlns:a14="http://schemas.microsoft.com/office/drawing/2010/main" val="0"/>
              </a:ext>
            </a:extLst>
          </a:blip>
          <a:srcRect l="5481" t="14329" r="15591"/>
          <a:stretch/>
        </p:blipFill>
        <p:spPr>
          <a:xfrm>
            <a:off x="533400" y="1037149"/>
            <a:ext cx="3219576" cy="4193548"/>
          </a:xfrm>
          <a:prstGeom prst="rect">
            <a:avLst/>
          </a:prstGeom>
        </p:spPr>
      </p:pic>
      <p:pic>
        <p:nvPicPr>
          <p:cNvPr id="17410"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4038600" y="927997"/>
            <a:ext cx="4735350" cy="43048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DE56714C-7999-48C3-B601-F147136DDCC4}"/>
              </a:ext>
            </a:extLst>
          </p:cNvPr>
          <p:cNvSpPr/>
          <p:nvPr/>
        </p:nvSpPr>
        <p:spPr>
          <a:xfrm>
            <a:off x="381423" y="4826740"/>
            <a:ext cx="3906350" cy="807913"/>
          </a:xfrm>
          <a:prstGeom prst="rect">
            <a:avLst/>
          </a:prstGeom>
          <a:noFill/>
          <a:ln>
            <a:noFill/>
          </a:ln>
        </p:spPr>
        <p:txBody>
          <a:bodyPr wrap="square" lIns="68580" tIns="34290" rIns="68580" bIns="34290">
            <a:spAutoFit/>
          </a:bodyPr>
          <a:lstStyle/>
          <a:p>
            <a:pPr algn="ctr"/>
            <a:r>
              <a:rPr lang="en-US" sz="4800" dirty="0">
                <a:ln w="9525">
                  <a:solidFill>
                    <a:schemeClr val="bg1"/>
                  </a:solidFill>
                  <a:prstDash val="solid"/>
                </a:ln>
                <a:solidFill>
                  <a:schemeClr val="accent4"/>
                </a:solidFill>
                <a:latin typeface="+mj-lt"/>
              </a:rPr>
              <a:t>Mary Dairy</a:t>
            </a:r>
          </a:p>
        </p:txBody>
      </p:sp>
    </p:spTree>
    <p:custDataLst>
      <p:tags r:id="rId1"/>
    </p:custDataLst>
    <p:extLst>
      <p:ext uri="{BB962C8B-B14F-4D97-AF65-F5344CB8AC3E}">
        <p14:creationId xmlns:p14="http://schemas.microsoft.com/office/powerpoint/2010/main" val="54637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3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1000" fill="hold"/>
                                        <p:tgtEl>
                                          <p:spTgt spid="7"/>
                                        </p:tgtEl>
                                        <p:attrNameLst>
                                          <p:attrName>ppt_w</p:attrName>
                                        </p:attrNameLst>
                                      </p:cBhvr>
                                      <p:tavLst>
                                        <p:tav tm="0">
                                          <p:val>
                                            <p:fltVal val="0"/>
                                          </p:val>
                                        </p:tav>
                                        <p:tav tm="100000">
                                          <p:val>
                                            <p:strVal val="#ppt_w"/>
                                          </p:val>
                                        </p:tav>
                                      </p:tavLst>
                                    </p:anim>
                                    <p:anim calcmode="lin" valueType="num">
                                      <p:cBhvr>
                                        <p:cTn id="10" dur="1000" fill="hold"/>
                                        <p:tgtEl>
                                          <p:spTgt spid="7"/>
                                        </p:tgtEl>
                                        <p:attrNameLst>
                                          <p:attrName>ppt_h</p:attrName>
                                        </p:attrNameLst>
                                      </p:cBhvr>
                                      <p:tavLst>
                                        <p:tav tm="0">
                                          <p:val>
                                            <p:fltVal val="0"/>
                                          </p:val>
                                        </p:tav>
                                        <p:tav tm="100000">
                                          <p:val>
                                            <p:strVal val="#ppt_h"/>
                                          </p:val>
                                        </p:tav>
                                      </p:tavLst>
                                    </p:anim>
                                    <p:anim calcmode="lin" valueType="num">
                                      <p:cBhvr>
                                        <p:cTn id="11" dur="1000" fill="hold"/>
                                        <p:tgtEl>
                                          <p:spTgt spid="7"/>
                                        </p:tgtEl>
                                        <p:attrNameLst>
                                          <p:attrName>style.rotation</p:attrName>
                                        </p:attrNameLst>
                                      </p:cBhvr>
                                      <p:tavLst>
                                        <p:tav tm="0">
                                          <p:val>
                                            <p:fltVal val="90"/>
                                          </p:val>
                                        </p:tav>
                                        <p:tav tm="100000">
                                          <p:val>
                                            <p:fltVal val="0"/>
                                          </p:val>
                                        </p:tav>
                                      </p:tavLst>
                                    </p:anim>
                                    <p:animEffect transition="in" filter="fad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9C82920-47C6-48E5-B627-EF1A51FD89E6}"/>
              </a:ext>
            </a:extLst>
          </p:cNvPr>
          <p:cNvGrpSpPr/>
          <p:nvPr/>
        </p:nvGrpSpPr>
        <p:grpSpPr>
          <a:xfrm>
            <a:off x="0" y="0"/>
            <a:ext cx="9144000" cy="6857999"/>
            <a:chOff x="261774" y="209777"/>
            <a:chExt cx="8628449" cy="6419223"/>
          </a:xfrm>
        </p:grpSpPr>
        <p:pic>
          <p:nvPicPr>
            <p:cNvPr id="12" name="Picture 11">
              <a:extLst>
                <a:ext uri="{FF2B5EF4-FFF2-40B4-BE49-F238E27FC236}">
                  <a16:creationId xmlns:a16="http://schemas.microsoft.com/office/drawing/2014/main" id="{1104A5A1-8AD8-4BD4-82CF-6587069F33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3200" y="4419601"/>
              <a:ext cx="3355973" cy="2209399"/>
            </a:xfrm>
            <a:prstGeom prst="rect">
              <a:avLst/>
            </a:prstGeom>
            <a:ln w="76200">
              <a:solidFill>
                <a:schemeClr val="accent4"/>
              </a:solidFill>
            </a:ln>
          </p:spPr>
        </p:pic>
        <p:pic>
          <p:nvPicPr>
            <p:cNvPr id="6" name="Picture 5">
              <a:extLst>
                <a:ext uri="{FF2B5EF4-FFF2-40B4-BE49-F238E27FC236}">
                  <a16:creationId xmlns:a16="http://schemas.microsoft.com/office/drawing/2014/main" id="{B74A9301-C7A4-4920-88DF-62FABD6DED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9420" y="209779"/>
              <a:ext cx="2796860" cy="2722035"/>
            </a:xfrm>
            <a:prstGeom prst="rect">
              <a:avLst/>
            </a:prstGeom>
            <a:ln w="76200">
              <a:solidFill>
                <a:schemeClr val="accent4"/>
              </a:solidFill>
            </a:ln>
          </p:spPr>
        </p:pic>
        <p:pic>
          <p:nvPicPr>
            <p:cNvPr id="17" name="Picture 16">
              <a:extLst>
                <a:ext uri="{FF2B5EF4-FFF2-40B4-BE49-F238E27FC236}">
                  <a16:creationId xmlns:a16="http://schemas.microsoft.com/office/drawing/2014/main" id="{C84F0EE7-9B00-4C51-BA79-FB27B12BC1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00770" y="209777"/>
              <a:ext cx="2984708" cy="2228623"/>
            </a:xfrm>
            <a:prstGeom prst="rect">
              <a:avLst/>
            </a:prstGeom>
            <a:ln w="76200">
              <a:solidFill>
                <a:schemeClr val="accent4"/>
              </a:solidFill>
            </a:ln>
          </p:spPr>
        </p:pic>
        <p:pic>
          <p:nvPicPr>
            <p:cNvPr id="7" name="Picture 6">
              <a:extLst>
                <a:ext uri="{FF2B5EF4-FFF2-40B4-BE49-F238E27FC236}">
                  <a16:creationId xmlns:a16="http://schemas.microsoft.com/office/drawing/2014/main" id="{38EF7765-DA23-4D15-8B93-661DE507D3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56566" y="2931814"/>
              <a:ext cx="3033657" cy="3697185"/>
            </a:xfrm>
            <a:prstGeom prst="rect">
              <a:avLst/>
            </a:prstGeom>
            <a:ln w="76200">
              <a:solidFill>
                <a:schemeClr val="accent4"/>
              </a:solidFill>
            </a:ln>
          </p:spPr>
        </p:pic>
        <p:pic>
          <p:nvPicPr>
            <p:cNvPr id="29" name="Picture 28">
              <a:extLst>
                <a:ext uri="{FF2B5EF4-FFF2-40B4-BE49-F238E27FC236}">
                  <a16:creationId xmlns:a16="http://schemas.microsoft.com/office/drawing/2014/main" id="{7FFC830C-0759-43C0-A376-3B09CA35F4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00770" y="2476960"/>
              <a:ext cx="2971429" cy="1980954"/>
            </a:xfrm>
            <a:prstGeom prst="rect">
              <a:avLst/>
            </a:prstGeom>
            <a:ln w="76200">
              <a:solidFill>
                <a:schemeClr val="accent4"/>
              </a:solidFill>
            </a:ln>
          </p:spPr>
        </p:pic>
        <p:pic>
          <p:nvPicPr>
            <p:cNvPr id="21" name="Picture 20">
              <a:extLst>
                <a:ext uri="{FF2B5EF4-FFF2-40B4-BE49-F238E27FC236}">
                  <a16:creationId xmlns:a16="http://schemas.microsoft.com/office/drawing/2014/main" id="{33A137AD-27E9-4278-AF2E-2B113347EE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1774" y="209779"/>
              <a:ext cx="2759252" cy="4138881"/>
            </a:xfrm>
            <a:prstGeom prst="rect">
              <a:avLst/>
            </a:prstGeom>
            <a:ln w="76200">
              <a:solidFill>
                <a:schemeClr val="accent4"/>
              </a:solidFill>
            </a:ln>
          </p:spPr>
        </p:pic>
        <p:pic>
          <p:nvPicPr>
            <p:cNvPr id="23" name="Picture 22">
              <a:extLst>
                <a:ext uri="{FF2B5EF4-FFF2-40B4-BE49-F238E27FC236}">
                  <a16:creationId xmlns:a16="http://schemas.microsoft.com/office/drawing/2014/main" id="{286FA605-9864-46B1-B295-55E910C934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1774" y="4411835"/>
              <a:ext cx="1567026" cy="2217164"/>
            </a:xfrm>
            <a:prstGeom prst="rect">
              <a:avLst/>
            </a:prstGeom>
            <a:ln w="76200">
              <a:solidFill>
                <a:schemeClr val="accent4"/>
              </a:solidFill>
            </a:ln>
          </p:spPr>
        </p:pic>
        <p:pic>
          <p:nvPicPr>
            <p:cNvPr id="3" name="Picture 2">
              <a:extLst>
                <a:ext uri="{FF2B5EF4-FFF2-40B4-BE49-F238E27FC236}">
                  <a16:creationId xmlns:a16="http://schemas.microsoft.com/office/drawing/2014/main" id="{67C96DAE-566E-454F-B59D-F29531E7803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55517" y="4411914"/>
              <a:ext cx="1484165" cy="2217085"/>
            </a:xfrm>
            <a:prstGeom prst="rect">
              <a:avLst/>
            </a:prstGeom>
            <a:ln w="76200">
              <a:solidFill>
                <a:schemeClr val="accent4"/>
              </a:solidFill>
            </a:ln>
          </p:spPr>
        </p:pic>
      </p:grpSp>
    </p:spTree>
    <p:custDataLst>
      <p:tags r:id="rId1"/>
    </p:custDataLst>
    <p:extLst>
      <p:ext uri="{BB962C8B-B14F-4D97-AF65-F5344CB8AC3E}">
        <p14:creationId xmlns:p14="http://schemas.microsoft.com/office/powerpoint/2010/main" val="782543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516996"/>
            <a:ext cx="8153400" cy="1323439"/>
          </a:xfrm>
          <a:prstGeom prst="rect">
            <a:avLst/>
          </a:prstGeom>
          <a:noFill/>
        </p:spPr>
        <p:txBody>
          <a:bodyPr wrap="square" rtlCol="0">
            <a:spAutoFit/>
          </a:bodyPr>
          <a:lstStyle/>
          <a:p>
            <a:pPr algn="ctr"/>
            <a:r>
              <a:rPr lang="en-US" sz="8000" dirty="0">
                <a:solidFill>
                  <a:srgbClr val="0070C0"/>
                </a:solidFill>
                <a:latin typeface="+mj-lt"/>
              </a:rPr>
              <a:t>Dairy</a:t>
            </a:r>
            <a:r>
              <a:rPr lang="en-US" sz="3200" dirty="0">
                <a:solidFill>
                  <a:srgbClr val="0070C0"/>
                </a:solidFill>
                <a:latin typeface="+mj-lt"/>
              </a:rPr>
              <a:t> </a:t>
            </a:r>
            <a:r>
              <a:rPr lang="en-US" sz="4000" dirty="0">
                <a:latin typeface="+mj-lt"/>
              </a:rPr>
              <a:t>gives us CALCIUM</a:t>
            </a:r>
          </a:p>
        </p:txBody>
      </p:sp>
      <p:sp>
        <p:nvSpPr>
          <p:cNvPr id="6" name="TextBox 5"/>
          <p:cNvSpPr txBox="1"/>
          <p:nvPr/>
        </p:nvSpPr>
        <p:spPr>
          <a:xfrm>
            <a:off x="1333500" y="5562600"/>
            <a:ext cx="6553200" cy="707886"/>
          </a:xfrm>
          <a:prstGeom prst="rect">
            <a:avLst/>
          </a:prstGeom>
          <a:noFill/>
        </p:spPr>
        <p:txBody>
          <a:bodyPr wrap="square" rtlCol="0">
            <a:spAutoFit/>
          </a:bodyPr>
          <a:lstStyle/>
          <a:p>
            <a:pPr algn="ctr"/>
            <a:r>
              <a:rPr lang="en-US" sz="4000" dirty="0">
                <a:latin typeface="+mn-lt"/>
              </a:rPr>
              <a:t>for STRONG BONES!</a:t>
            </a:r>
          </a:p>
        </p:txBody>
      </p:sp>
      <p:pic>
        <p:nvPicPr>
          <p:cNvPr id="2050" name="Picture 2">
            <a:extLst>
              <a:ext uri="{FF2B5EF4-FFF2-40B4-BE49-F238E27FC236}">
                <a16:creationId xmlns:a16="http://schemas.microsoft.com/office/drawing/2014/main" id="{0FD4883D-EE3B-438F-A84B-54128693599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287712" y="1822176"/>
            <a:ext cx="2644775" cy="373971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AA842790-6860-4650-859B-86BE7676C223}"/>
              </a:ext>
            </a:extLst>
          </p:cNvPr>
          <p:cNvSpPr/>
          <p:nvPr/>
        </p:nvSpPr>
        <p:spPr>
          <a:xfrm>
            <a:off x="4164069" y="-37559"/>
            <a:ext cx="5154101" cy="43422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 name="Rectangle: Rounded Corners 1">
            <a:extLst>
              <a:ext uri="{FF2B5EF4-FFF2-40B4-BE49-F238E27FC236}">
                <a16:creationId xmlns:a16="http://schemas.microsoft.com/office/drawing/2014/main" id="{BE0CD683-8FE6-45E3-BEA8-3B5AA2250F3D}"/>
              </a:ext>
            </a:extLst>
          </p:cNvPr>
          <p:cNvSpPr/>
          <p:nvPr/>
        </p:nvSpPr>
        <p:spPr>
          <a:xfrm>
            <a:off x="6313361" y="2084848"/>
            <a:ext cx="3704232" cy="247436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7" name="Rectangle 26">
            <a:extLst>
              <a:ext uri="{FF2B5EF4-FFF2-40B4-BE49-F238E27FC236}">
                <a16:creationId xmlns:a16="http://schemas.microsoft.com/office/drawing/2014/main" id="{D8D57428-9747-4DC7-9889-56BF7924151E}"/>
              </a:ext>
            </a:extLst>
          </p:cNvPr>
          <p:cNvSpPr/>
          <p:nvPr/>
        </p:nvSpPr>
        <p:spPr>
          <a:xfrm>
            <a:off x="4147344" y="4274231"/>
            <a:ext cx="4996656" cy="257914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5" name="Rectangle 24">
            <a:extLst>
              <a:ext uri="{FF2B5EF4-FFF2-40B4-BE49-F238E27FC236}">
                <a16:creationId xmlns:a16="http://schemas.microsoft.com/office/drawing/2014/main" id="{790C1997-1180-4953-860C-C109C73601B7}"/>
              </a:ext>
            </a:extLst>
          </p:cNvPr>
          <p:cNvSpPr/>
          <p:nvPr/>
        </p:nvSpPr>
        <p:spPr>
          <a:xfrm>
            <a:off x="-38854" y="2854380"/>
            <a:ext cx="4186198" cy="4002349"/>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0" name="Rectangle 19">
            <a:extLst>
              <a:ext uri="{FF2B5EF4-FFF2-40B4-BE49-F238E27FC236}">
                <a16:creationId xmlns:a16="http://schemas.microsoft.com/office/drawing/2014/main" id="{000E1413-C752-45F1-BF6A-25369DA0502D}"/>
              </a:ext>
            </a:extLst>
          </p:cNvPr>
          <p:cNvSpPr/>
          <p:nvPr/>
        </p:nvSpPr>
        <p:spPr>
          <a:xfrm>
            <a:off x="-22128" y="-32249"/>
            <a:ext cx="4186198" cy="400234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11" name="Picture 10" descr="A screenshot of a cell phone&#10;&#10;Description generated with high confidence">
            <a:extLst>
              <a:ext uri="{FF2B5EF4-FFF2-40B4-BE49-F238E27FC236}">
                <a16:creationId xmlns:a16="http://schemas.microsoft.com/office/drawing/2014/main" id="{B7166663-99CF-4FC0-80B8-1DAB93C55A20}"/>
              </a:ext>
            </a:extLst>
          </p:cNvPr>
          <p:cNvPicPr>
            <a:picLocks noChangeAspect="1"/>
          </p:cNvPicPr>
          <p:nvPr/>
        </p:nvPicPr>
        <p:blipFill rotWithShape="1">
          <a:blip r:embed="rId4">
            <a:extLst>
              <a:ext uri="{28A0092B-C50C-407E-A947-70E740481C1C}">
                <a14:useLocalDpi xmlns:a14="http://schemas.microsoft.com/office/drawing/2010/main" val="0"/>
              </a:ext>
            </a:extLst>
          </a:blip>
          <a:srcRect l="11374"/>
          <a:stretch/>
        </p:blipFill>
        <p:spPr>
          <a:xfrm>
            <a:off x="1799773" y="1778285"/>
            <a:ext cx="5854695" cy="4752861"/>
          </a:xfrm>
          <a:prstGeom prst="rect">
            <a:avLst/>
          </a:prstGeom>
        </p:spPr>
      </p:pic>
      <p:pic>
        <p:nvPicPr>
          <p:cNvPr id="17" name="Picture 16" descr="A close up of a toy&#10;&#10;Description generated with high confidence">
            <a:extLst>
              <a:ext uri="{FF2B5EF4-FFF2-40B4-BE49-F238E27FC236}">
                <a16:creationId xmlns:a16="http://schemas.microsoft.com/office/drawing/2014/main" id="{B74974C9-F823-4BA1-9B66-681C890BC7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0241" y="359936"/>
            <a:ext cx="2290802" cy="2662637"/>
          </a:xfrm>
          <a:prstGeom prst="rect">
            <a:avLst/>
          </a:prstGeom>
        </p:spPr>
      </p:pic>
      <p:sp>
        <p:nvSpPr>
          <p:cNvPr id="49" name="TextBox 48">
            <a:extLst>
              <a:ext uri="{FF2B5EF4-FFF2-40B4-BE49-F238E27FC236}">
                <a16:creationId xmlns:a16="http://schemas.microsoft.com/office/drawing/2014/main" id="{B08E5E37-31FB-4836-BDC1-EC2DEFA9FBC3}"/>
              </a:ext>
            </a:extLst>
          </p:cNvPr>
          <p:cNvSpPr txBox="1"/>
          <p:nvPr/>
        </p:nvSpPr>
        <p:spPr>
          <a:xfrm>
            <a:off x="795339" y="2548086"/>
            <a:ext cx="1559961" cy="3812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Farrah Fruit</a:t>
            </a:r>
          </a:p>
        </p:txBody>
      </p:sp>
      <p:pic>
        <p:nvPicPr>
          <p:cNvPr id="13" name="Picture 12" descr="A picture containing animal&#10;&#10;Description generated with high confidence">
            <a:extLst>
              <a:ext uri="{FF2B5EF4-FFF2-40B4-BE49-F238E27FC236}">
                <a16:creationId xmlns:a16="http://schemas.microsoft.com/office/drawing/2014/main" id="{D964101B-0CC7-42CA-BCD8-921D8DF7D1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57201" y="-29849"/>
            <a:ext cx="1906823" cy="2106987"/>
          </a:xfrm>
          <a:prstGeom prst="rect">
            <a:avLst/>
          </a:prstGeom>
        </p:spPr>
      </p:pic>
      <p:sp>
        <p:nvSpPr>
          <p:cNvPr id="50" name="TextBox 49">
            <a:extLst>
              <a:ext uri="{FF2B5EF4-FFF2-40B4-BE49-F238E27FC236}">
                <a16:creationId xmlns:a16="http://schemas.microsoft.com/office/drawing/2014/main" id="{8FAE0E97-5306-4408-A037-62C6E8145A0A}"/>
              </a:ext>
            </a:extLst>
          </p:cNvPr>
          <p:cNvSpPr txBox="1"/>
          <p:nvPr/>
        </p:nvSpPr>
        <p:spPr>
          <a:xfrm>
            <a:off x="4320244" y="1439133"/>
            <a:ext cx="164738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Jane Grain</a:t>
            </a:r>
          </a:p>
        </p:txBody>
      </p:sp>
      <p:pic>
        <p:nvPicPr>
          <p:cNvPr id="39" name="Picture 38">
            <a:extLst>
              <a:ext uri="{FF2B5EF4-FFF2-40B4-BE49-F238E27FC236}">
                <a16:creationId xmlns:a16="http://schemas.microsoft.com/office/drawing/2014/main" id="{5DBE8107-BCC8-4D77-B47F-B214AB6ED2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8769" y="2221556"/>
            <a:ext cx="1303789" cy="1556059"/>
          </a:xfrm>
          <a:prstGeom prst="rect">
            <a:avLst/>
          </a:prstGeom>
        </p:spPr>
      </p:pic>
      <p:sp>
        <p:nvSpPr>
          <p:cNvPr id="52" name="TextBox 51">
            <a:extLst>
              <a:ext uri="{FF2B5EF4-FFF2-40B4-BE49-F238E27FC236}">
                <a16:creationId xmlns:a16="http://schemas.microsoft.com/office/drawing/2014/main" id="{CB4F7BAA-4EB4-460B-8FE7-1943F8404564}"/>
              </a:ext>
            </a:extLst>
          </p:cNvPr>
          <p:cNvSpPr txBox="1"/>
          <p:nvPr/>
        </p:nvSpPr>
        <p:spPr>
          <a:xfrm>
            <a:off x="7605284" y="3770148"/>
            <a:ext cx="164738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Mary Dairy</a:t>
            </a:r>
          </a:p>
        </p:txBody>
      </p:sp>
      <p:pic>
        <p:nvPicPr>
          <p:cNvPr id="15" name="Picture 14">
            <a:extLst>
              <a:ext uri="{FF2B5EF4-FFF2-40B4-BE49-F238E27FC236}">
                <a16:creationId xmlns:a16="http://schemas.microsoft.com/office/drawing/2014/main" id="{F6F2C32D-3D2D-4C5F-BE0C-B31905A100F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531"/>
          <a:stretch/>
        </p:blipFill>
        <p:spPr>
          <a:xfrm>
            <a:off x="7007971" y="4493722"/>
            <a:ext cx="1772431" cy="2294721"/>
          </a:xfrm>
          <a:prstGeom prst="rect">
            <a:avLst/>
          </a:prstGeom>
        </p:spPr>
      </p:pic>
      <p:sp>
        <p:nvSpPr>
          <p:cNvPr id="53" name="TextBox 52">
            <a:extLst>
              <a:ext uri="{FF2B5EF4-FFF2-40B4-BE49-F238E27FC236}">
                <a16:creationId xmlns:a16="http://schemas.microsoft.com/office/drawing/2014/main" id="{14207BB9-261C-4F51-8605-FA82A4496FAF}"/>
              </a:ext>
            </a:extLst>
          </p:cNvPr>
          <p:cNvSpPr txBox="1"/>
          <p:nvPr/>
        </p:nvSpPr>
        <p:spPr>
          <a:xfrm>
            <a:off x="5928164" y="6105797"/>
            <a:ext cx="164738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Dean Protein</a:t>
            </a:r>
          </a:p>
        </p:txBody>
      </p:sp>
      <p:pic>
        <p:nvPicPr>
          <p:cNvPr id="19" name="Picture 18" descr="A picture containing toy&#10;&#10;Description generated with high confidence">
            <a:extLst>
              <a:ext uri="{FF2B5EF4-FFF2-40B4-BE49-F238E27FC236}">
                <a16:creationId xmlns:a16="http://schemas.microsoft.com/office/drawing/2014/main" id="{38B3BF01-637D-47BD-A7F5-CDA26AA2246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127" y="3970100"/>
            <a:ext cx="2149290" cy="2579148"/>
          </a:xfrm>
          <a:prstGeom prst="rect">
            <a:avLst/>
          </a:prstGeom>
        </p:spPr>
      </p:pic>
      <p:sp>
        <p:nvSpPr>
          <p:cNvPr id="55" name="TextBox 54">
            <a:extLst>
              <a:ext uri="{FF2B5EF4-FFF2-40B4-BE49-F238E27FC236}">
                <a16:creationId xmlns:a16="http://schemas.microsoft.com/office/drawing/2014/main" id="{324819AA-F109-481E-865E-CD52D1B225FE}"/>
              </a:ext>
            </a:extLst>
          </p:cNvPr>
          <p:cNvSpPr txBox="1"/>
          <p:nvPr/>
        </p:nvSpPr>
        <p:spPr>
          <a:xfrm>
            <a:off x="240503" y="6364581"/>
            <a:ext cx="192928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Reggie Veggie</a:t>
            </a:r>
          </a:p>
        </p:txBody>
      </p:sp>
      <p:grpSp>
        <p:nvGrpSpPr>
          <p:cNvPr id="7" name="Group 6">
            <a:extLst>
              <a:ext uri="{FF2B5EF4-FFF2-40B4-BE49-F238E27FC236}">
                <a16:creationId xmlns:a16="http://schemas.microsoft.com/office/drawing/2014/main" id="{C08088CA-6BD5-49B8-AC3E-D5C39C809207}"/>
              </a:ext>
            </a:extLst>
          </p:cNvPr>
          <p:cNvGrpSpPr/>
          <p:nvPr/>
        </p:nvGrpSpPr>
        <p:grpSpPr>
          <a:xfrm>
            <a:off x="-152401" y="94963"/>
            <a:ext cx="4724401" cy="461665"/>
            <a:chOff x="-152401" y="94963"/>
            <a:chExt cx="4724401" cy="461665"/>
          </a:xfrm>
        </p:grpSpPr>
        <p:sp>
          <p:nvSpPr>
            <p:cNvPr id="5" name="Rectangle: Rounded Corners 4">
              <a:extLst>
                <a:ext uri="{FF2B5EF4-FFF2-40B4-BE49-F238E27FC236}">
                  <a16:creationId xmlns:a16="http://schemas.microsoft.com/office/drawing/2014/main" id="{94F3E7C6-9C73-47AD-B626-22DC135C5670}"/>
                </a:ext>
              </a:extLst>
            </p:cNvPr>
            <p:cNvSpPr/>
            <p:nvPr/>
          </p:nvSpPr>
          <p:spPr>
            <a:xfrm>
              <a:off x="-152401" y="100456"/>
              <a:ext cx="4724401" cy="4561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AB36001-D7DD-4B1A-8CD5-39394A02FD58}"/>
                </a:ext>
              </a:extLst>
            </p:cNvPr>
            <p:cNvSpPr txBox="1"/>
            <p:nvPr/>
          </p:nvSpPr>
          <p:spPr>
            <a:xfrm>
              <a:off x="76200" y="94963"/>
              <a:ext cx="4420239" cy="461665"/>
            </a:xfrm>
            <a:prstGeom prst="rect">
              <a:avLst/>
            </a:prstGeom>
            <a:noFill/>
          </p:spPr>
          <p:txBody>
            <a:bodyPr wrap="square" rtlCol="0">
              <a:spAutoFit/>
            </a:bodyPr>
            <a:lstStyle/>
            <a:p>
              <a:pPr algn="r"/>
              <a:r>
                <a:rPr lang="en-US" sz="2400" dirty="0">
                  <a:solidFill>
                    <a:schemeClr val="tx1">
                      <a:lumMod val="65000"/>
                      <a:lumOff val="35000"/>
                    </a:schemeClr>
                  </a:solidFill>
                  <a:latin typeface="+mn-lt"/>
                </a:rPr>
                <a:t>The 5 Food Groups</a:t>
              </a:r>
            </a:p>
          </p:txBody>
        </p:sp>
      </p:grpSp>
    </p:spTree>
    <p:custDataLst>
      <p:tags r:id="rId1"/>
    </p:custDataLst>
    <p:extLst>
      <p:ext uri="{BB962C8B-B14F-4D97-AF65-F5344CB8AC3E}">
        <p14:creationId xmlns:p14="http://schemas.microsoft.com/office/powerpoint/2010/main" val="178629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8">
            <a:extLst>
              <a:ext uri="{FF2B5EF4-FFF2-40B4-BE49-F238E27FC236}">
                <a16:creationId xmlns:a16="http://schemas.microsoft.com/office/drawing/2014/main" id="{1CB0EBCF-F6BD-4299-815E-395E2E0F7E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451" t="6738" r="9378" b="19684"/>
          <a:stretch>
            <a:fillRect/>
          </a:stretch>
        </p:blipFill>
        <p:spPr bwMode="auto">
          <a:xfrm>
            <a:off x="0" y="0"/>
            <a:ext cx="9144000" cy="726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F71E9291-A90E-4C91-849D-9D4DE29AB02F}"/>
              </a:ext>
            </a:extLst>
          </p:cNvPr>
          <p:cNvGrpSpPr>
            <a:grpSpLocks/>
          </p:cNvGrpSpPr>
          <p:nvPr/>
        </p:nvGrpSpPr>
        <p:grpSpPr bwMode="auto">
          <a:xfrm>
            <a:off x="1523999" y="520700"/>
            <a:ext cx="5791469" cy="5817139"/>
            <a:chOff x="1473200" y="914400"/>
            <a:chExt cx="9829800" cy="8153400"/>
          </a:xfrm>
          <a:gradFill>
            <a:gsLst>
              <a:gs pos="0">
                <a:srgbClr val="C00000"/>
              </a:gs>
              <a:gs pos="88000">
                <a:srgbClr val="7030A0"/>
              </a:gs>
              <a:gs pos="22000">
                <a:srgbClr val="F39D2B"/>
              </a:gs>
              <a:gs pos="49000">
                <a:srgbClr val="009900"/>
              </a:gs>
              <a:gs pos="71000">
                <a:srgbClr val="00B0F0"/>
              </a:gs>
            </a:gsLst>
            <a:path path="circle">
              <a:fillToRect l="50000" t="50000" r="50000" b="50000"/>
            </a:path>
          </a:gradFill>
        </p:grpSpPr>
        <p:sp>
          <p:nvSpPr>
            <p:cNvPr id="6" name="Oval 5">
              <a:extLst>
                <a:ext uri="{FF2B5EF4-FFF2-40B4-BE49-F238E27FC236}">
                  <a16:creationId xmlns:a16="http://schemas.microsoft.com/office/drawing/2014/main" id="{38687D4D-ED99-4AE5-9204-6C214E0A237B}"/>
                </a:ext>
              </a:extLst>
            </p:cNvPr>
            <p:cNvSpPr/>
            <p:nvPr/>
          </p:nvSpPr>
          <p:spPr>
            <a:xfrm>
              <a:off x="1473200" y="914400"/>
              <a:ext cx="9829800" cy="8153400"/>
            </a:xfrm>
            <a:prstGeom prst="ellipse">
              <a:avLst/>
            </a:prstGeom>
            <a:gradFill>
              <a:gsLst>
                <a:gs pos="0">
                  <a:srgbClr val="C00000"/>
                </a:gs>
                <a:gs pos="74000">
                  <a:srgbClr val="7030A0"/>
                </a:gs>
                <a:gs pos="28000">
                  <a:srgbClr val="F39D2B"/>
                </a:gs>
                <a:gs pos="48000">
                  <a:srgbClr val="009900"/>
                </a:gs>
                <a:gs pos="100000">
                  <a:srgbClr val="7030A0"/>
                </a:gs>
                <a:gs pos="58000">
                  <a:srgbClr val="00B0F0"/>
                </a:gs>
              </a:gsLst>
              <a:path path="circle">
                <a:fillToRect l="50000" t="50000" r="50000" b="50000"/>
              </a:path>
            </a:gra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750" dirty="0">
                <a:latin typeface="Adobe Heiti Std R" panose="020B0400000000000000" pitchFamily="34" charset="-128"/>
                <a:ea typeface="Adobe Heiti Std R" panose="020B0400000000000000" pitchFamily="34" charset="-128"/>
              </a:endParaRPr>
            </a:p>
          </p:txBody>
        </p:sp>
        <p:sp>
          <p:nvSpPr>
            <p:cNvPr id="8" name="Rectangle 7">
              <a:extLst>
                <a:ext uri="{FF2B5EF4-FFF2-40B4-BE49-F238E27FC236}">
                  <a16:creationId xmlns:a16="http://schemas.microsoft.com/office/drawing/2014/main" id="{A97A7A25-594D-434B-ABCE-A30BD394B895}"/>
                </a:ext>
              </a:extLst>
            </p:cNvPr>
            <p:cNvSpPr/>
            <p:nvPr/>
          </p:nvSpPr>
          <p:spPr>
            <a:xfrm>
              <a:off x="3106736" y="2189976"/>
              <a:ext cx="6562726" cy="5239953"/>
            </a:xfrm>
            <a:prstGeom prst="rect">
              <a:avLst/>
            </a:prstGeom>
            <a:noFill/>
          </p:spPr>
          <p:txBody>
            <a:bodyPr wrap="none">
              <a:spAutoFit/>
            </a:bodyPr>
            <a:lstStyle/>
            <a:p>
              <a:pPr algn="ctr">
                <a:defRPr/>
              </a:pPr>
              <a:r>
                <a:rPr lang="en-US" sz="11671" b="1" dirty="0">
                  <a:ln w="6600">
                    <a:solidFill>
                      <a:srgbClr val="7030A0"/>
                    </a:solidFill>
                    <a:prstDash val="solid"/>
                  </a:ln>
                  <a:solidFill>
                    <a:srgbClr val="FFFFFF"/>
                  </a:solidFill>
                  <a:effectLst>
                    <a:outerShdw dist="38100" dir="2700000" algn="tl" rotWithShape="0">
                      <a:srgbClr val="7030A0"/>
                    </a:outerShdw>
                  </a:effectLst>
                  <a:latin typeface="Berlin Sans FB Demi" panose="020E0802020502020306" pitchFamily="34" charset="0"/>
                </a:rPr>
                <a:t>Quick</a:t>
              </a:r>
            </a:p>
            <a:p>
              <a:pPr algn="ctr">
                <a:defRPr/>
              </a:pPr>
              <a:r>
                <a:rPr lang="en-US" sz="11671" b="1" dirty="0">
                  <a:ln w="6600">
                    <a:solidFill>
                      <a:srgbClr val="7030A0"/>
                    </a:solidFill>
                    <a:prstDash val="solid"/>
                  </a:ln>
                  <a:solidFill>
                    <a:srgbClr val="FFFFFF"/>
                  </a:solidFill>
                  <a:effectLst>
                    <a:outerShdw dist="38100" dir="2700000" algn="tl" rotWithShape="0">
                      <a:srgbClr val="7030A0"/>
                    </a:outerShdw>
                  </a:effectLst>
                  <a:latin typeface="Berlin Sans FB Demi" panose="020E0802020502020306" pitchFamily="34" charset="0"/>
                </a:rPr>
                <a:t>Quiz!</a:t>
              </a:r>
            </a:p>
          </p:txBody>
        </p:sp>
      </p:grpSp>
      <p:sp>
        <p:nvSpPr>
          <p:cNvPr id="10" name="Oval 9">
            <a:extLst>
              <a:ext uri="{FF2B5EF4-FFF2-40B4-BE49-F238E27FC236}">
                <a16:creationId xmlns:a16="http://schemas.microsoft.com/office/drawing/2014/main" id="{7B8A874E-1D8C-424A-BDDC-84ADF9681567}"/>
              </a:ext>
            </a:extLst>
          </p:cNvPr>
          <p:cNvSpPr/>
          <p:nvPr/>
        </p:nvSpPr>
        <p:spPr>
          <a:xfrm>
            <a:off x="7256835" y="486654"/>
            <a:ext cx="2178996" cy="2198450"/>
          </a:xfrm>
          <a:prstGeom prst="ellipse">
            <a:avLst/>
          </a:prstGeom>
          <a:gradFill flip="none" rotWithShape="1">
            <a:gsLst>
              <a:gs pos="0">
                <a:srgbClr val="FF9933"/>
              </a:gs>
              <a:gs pos="76000">
                <a:schemeClr val="accent1">
                  <a:shade val="67500"/>
                  <a:satMod val="115000"/>
                </a:schemeClr>
              </a:gs>
              <a:gs pos="5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23" name="TextBox 10">
            <a:extLst>
              <a:ext uri="{FF2B5EF4-FFF2-40B4-BE49-F238E27FC236}">
                <a16:creationId xmlns:a16="http://schemas.microsoft.com/office/drawing/2014/main" id="{DBB57F03-AD8C-4CF5-A793-B08EFDD2EF39}"/>
              </a:ext>
            </a:extLst>
          </p:cNvPr>
          <p:cNvSpPr txBox="1">
            <a:spLocks noChangeArrowheads="1"/>
          </p:cNvSpPr>
          <p:nvPr/>
        </p:nvSpPr>
        <p:spPr bwMode="auto">
          <a:xfrm>
            <a:off x="7607300" y="1077913"/>
            <a:ext cx="14779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000"/>
              <a:t>MyPLATE MyBODY REVIEW</a:t>
            </a:r>
          </a:p>
        </p:txBody>
      </p:sp>
    </p:spTree>
    <p:custDataLst>
      <p:tags r:id="rId1"/>
    </p:custDataLst>
    <p:extLst>
      <p:ext uri="{BB962C8B-B14F-4D97-AF65-F5344CB8AC3E}">
        <p14:creationId xmlns:p14="http://schemas.microsoft.com/office/powerpoint/2010/main" val="5542054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814CA3EC-3D6E-4083-BCAC-0454268758C8}"/>
              </a:ext>
            </a:extLst>
          </p:cNvPr>
          <p:cNvPicPr>
            <a:picLocks noChangeAspect="1" noChangeArrowheads="1"/>
          </p:cNvPicPr>
          <p:nvPr/>
        </p:nvPicPr>
        <p:blipFill rotWithShape="1">
          <a:blip r:embed="rId4" cstate="print"/>
          <a:srcRect r="1926"/>
          <a:stretch/>
        </p:blipFill>
        <p:spPr bwMode="auto">
          <a:xfrm>
            <a:off x="2034796" y="1828800"/>
            <a:ext cx="4876800" cy="4658435"/>
          </a:xfrm>
          <a:prstGeom prst="rect">
            <a:avLst/>
          </a:prstGeom>
          <a:noFill/>
          <a:ln w="9525">
            <a:noFill/>
            <a:miter lim="800000"/>
            <a:headEnd/>
            <a:tailEnd/>
          </a:ln>
        </p:spPr>
      </p:pic>
      <p:sp>
        <p:nvSpPr>
          <p:cNvPr id="7" name="Rectangle 6">
            <a:extLst>
              <a:ext uri="{FF2B5EF4-FFF2-40B4-BE49-F238E27FC236}">
                <a16:creationId xmlns:a16="http://schemas.microsoft.com/office/drawing/2014/main" id="{51D28123-A487-4D56-8D64-F60D01231C4C}"/>
              </a:ext>
            </a:extLst>
          </p:cNvPr>
          <p:cNvSpPr/>
          <p:nvPr/>
        </p:nvSpPr>
        <p:spPr>
          <a:xfrm>
            <a:off x="533400" y="381000"/>
            <a:ext cx="8184392" cy="1323439"/>
          </a:xfrm>
          <a:prstGeom prst="rect">
            <a:avLst/>
          </a:prstGeom>
          <a:noFill/>
        </p:spPr>
        <p:txBody>
          <a:bodyPr wrap="square" lIns="91440" tIns="45720" rIns="91440" bIns="45720">
            <a:spAutoFit/>
          </a:bodyPr>
          <a:lstStyle/>
          <a:p>
            <a:pPr algn="ctr"/>
            <a:r>
              <a:rPr lang="en-US" sz="4000" dirty="0">
                <a:ln w="0"/>
                <a:solidFill>
                  <a:schemeClr val="accent1"/>
                </a:solidFill>
                <a:effectLst>
                  <a:outerShdw blurRad="38100" dist="25400" dir="5400000" algn="ctr" rotWithShape="0">
                    <a:srgbClr val="6E747A">
                      <a:alpha val="43000"/>
                    </a:srgbClr>
                  </a:outerShdw>
                </a:effectLst>
                <a:latin typeface="+mn-lt"/>
              </a:rPr>
              <a:t>Which plate looks the most like “</a:t>
            </a:r>
            <a:r>
              <a:rPr lang="en-US" sz="4000" dirty="0" err="1">
                <a:ln w="0"/>
                <a:solidFill>
                  <a:schemeClr val="accent1"/>
                </a:solidFill>
                <a:effectLst>
                  <a:outerShdw blurRad="38100" dist="25400" dir="5400000" algn="ctr" rotWithShape="0">
                    <a:srgbClr val="6E747A">
                      <a:alpha val="43000"/>
                    </a:srgbClr>
                  </a:outerShdw>
                </a:effectLst>
                <a:latin typeface="+mn-lt"/>
              </a:rPr>
              <a:t>MyPlate</a:t>
            </a:r>
            <a:r>
              <a:rPr lang="en-US" sz="4000" dirty="0">
                <a:ln w="0"/>
                <a:solidFill>
                  <a:schemeClr val="accent1"/>
                </a:solidFill>
                <a:effectLst>
                  <a:outerShdw blurRad="38100" dist="25400" dir="5400000" algn="ctr" rotWithShape="0">
                    <a:srgbClr val="6E747A">
                      <a:alpha val="43000"/>
                    </a:srgbClr>
                  </a:outerShdw>
                </a:effectLst>
                <a:latin typeface="+mn-lt"/>
              </a:rPr>
              <a:t>”?</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ABDB99-2BCB-445B-9A60-DCB870711EF1}"/>
              </a:ext>
            </a:extLst>
          </p:cNvPr>
          <p:cNvSpPr/>
          <p:nvPr/>
        </p:nvSpPr>
        <p:spPr>
          <a:xfrm>
            <a:off x="76200" y="2397322"/>
            <a:ext cx="9067800" cy="3012878"/>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rtlCol="0" anchor="t" anchorCtr="0" compatLnSpc="1">
            <a:prstTxWarp prst="textNoShape">
              <a:avLst/>
            </a:prstTxWarp>
            <a:normAutofit/>
          </a:bodyPr>
          <a:lstStyle/>
          <a:p>
            <a:pPr algn="ctr"/>
            <a:r>
              <a:rPr lang="en-US" altLang="en-US" sz="5400" dirty="0">
                <a:latin typeface="+mj-lt"/>
              </a:rPr>
              <a:t>Be the BEST YOU!</a:t>
            </a:r>
          </a:p>
        </p:txBody>
      </p:sp>
      <p:sp>
        <p:nvSpPr>
          <p:cNvPr id="3" name="Subtitle 2"/>
          <p:cNvSpPr>
            <a:spLocks noGrp="1"/>
          </p:cNvSpPr>
          <p:nvPr>
            <p:ph idx="1"/>
          </p:nvPr>
        </p:nvSpPr>
        <p:spPr>
          <a:xfrm>
            <a:off x="4572000" y="2812612"/>
            <a:ext cx="4419600" cy="2749988"/>
          </a:xfrm>
        </p:spPr>
        <p:txBody>
          <a:bodyPr>
            <a:normAutofit/>
          </a:bodyPr>
          <a:lstStyle/>
          <a:p>
            <a:pPr marL="34290" lvl="0" indent="0" algn="ctr">
              <a:buNone/>
            </a:pPr>
            <a:r>
              <a:rPr lang="en-US" sz="3500" dirty="0">
                <a:solidFill>
                  <a:schemeClr val="bg1"/>
                </a:solidFill>
              </a:rPr>
              <a:t>Being </a:t>
            </a:r>
            <a:r>
              <a:rPr lang="en-US" sz="3500" b="1" dirty="0">
                <a:solidFill>
                  <a:schemeClr val="bg1"/>
                </a:solidFill>
              </a:rPr>
              <a:t>healthy</a:t>
            </a:r>
            <a:r>
              <a:rPr lang="en-US" sz="3500" dirty="0">
                <a:solidFill>
                  <a:schemeClr val="bg1"/>
                </a:solidFill>
              </a:rPr>
              <a:t> is about </a:t>
            </a:r>
            <a:r>
              <a:rPr lang="en-US" sz="3500" b="1" dirty="0">
                <a:solidFill>
                  <a:schemeClr val="bg1"/>
                </a:solidFill>
              </a:rPr>
              <a:t>what you do </a:t>
            </a:r>
            <a:r>
              <a:rPr lang="en-US" sz="3500" dirty="0">
                <a:solidFill>
                  <a:schemeClr val="bg1"/>
                </a:solidFill>
              </a:rPr>
              <a:t>and </a:t>
            </a:r>
            <a:r>
              <a:rPr lang="en-US" sz="3500" b="1" dirty="0">
                <a:solidFill>
                  <a:schemeClr val="bg1"/>
                </a:solidFill>
              </a:rPr>
              <a:t>how you feel</a:t>
            </a:r>
            <a:r>
              <a:rPr lang="en-US" sz="3500" dirty="0">
                <a:solidFill>
                  <a:schemeClr val="bg1"/>
                </a:solidFill>
              </a:rPr>
              <a:t>, </a:t>
            </a:r>
            <a:r>
              <a:rPr lang="en-US" sz="3500" u="sng" dirty="0">
                <a:solidFill>
                  <a:schemeClr val="bg1"/>
                </a:solidFill>
              </a:rPr>
              <a:t>not</a:t>
            </a:r>
            <a:r>
              <a:rPr lang="en-US" sz="3500" dirty="0">
                <a:solidFill>
                  <a:schemeClr val="bg1"/>
                </a:solidFill>
              </a:rPr>
              <a:t> how you look.</a:t>
            </a:r>
          </a:p>
        </p:txBody>
      </p:sp>
      <p:pic>
        <p:nvPicPr>
          <p:cNvPr id="1026" name="Picture 2">
            <a:extLst>
              <a:ext uri="{FF2B5EF4-FFF2-40B4-BE49-F238E27FC236}">
                <a16:creationId xmlns:a16="http://schemas.microsoft.com/office/drawing/2014/main" id="{FD5C1DD0-FB99-48FE-90CA-1E2CDFDE76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04800" y="2533650"/>
            <a:ext cx="4191000" cy="2794001"/>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a:extLst>
              <a:ext uri="{FF2B5EF4-FFF2-40B4-BE49-F238E27FC236}">
                <a16:creationId xmlns:a16="http://schemas.microsoft.com/office/drawing/2014/main" id="{32F127A1-8366-4FB1-A19B-39870DAE60CE}"/>
              </a:ext>
            </a:extLst>
          </p:cNvPr>
          <p:cNvSpPr txBox="1">
            <a:spLocks/>
          </p:cNvSpPr>
          <p:nvPr/>
        </p:nvSpPr>
        <p:spPr>
          <a:xfrm>
            <a:off x="1104900" y="1580157"/>
            <a:ext cx="7010400" cy="664765"/>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1000"/>
              </a:spcBef>
              <a:buClr>
                <a:schemeClr val="accent1"/>
              </a:buClr>
              <a:buSzPct val="80000"/>
              <a:buFont typeface="Corbel" pitchFamily="34" charset="0"/>
              <a:buNone/>
              <a:defRPr sz="2000" kern="1200">
                <a:solidFill>
                  <a:schemeClr val="tx1">
                    <a:tint val="75000"/>
                  </a:schemeClr>
                </a:solidFill>
                <a:latin typeface="+mn-lt"/>
                <a:ea typeface="+mn-ea"/>
                <a:cs typeface="+mn-cs"/>
              </a:defRPr>
            </a:lvl1pPr>
            <a:lvl2pPr marL="321457" indent="0" algn="ctr" defTabSz="685800" rtl="0" eaLnBrk="1" latinLnBrk="0" hangingPunct="1">
              <a:lnSpc>
                <a:spcPct val="90000"/>
              </a:lnSpc>
              <a:spcBef>
                <a:spcPts val="150"/>
              </a:spcBef>
              <a:spcAft>
                <a:spcPts val="300"/>
              </a:spcAft>
              <a:buClr>
                <a:schemeClr val="accent1"/>
              </a:buClr>
              <a:buSzPct val="80000"/>
              <a:buFont typeface="Corbel" pitchFamily="34" charset="0"/>
              <a:buNone/>
              <a:defRPr sz="1800" kern="1200">
                <a:solidFill>
                  <a:schemeClr val="tx1">
                    <a:tint val="75000"/>
                  </a:schemeClr>
                </a:solidFill>
                <a:latin typeface="+mn-lt"/>
                <a:ea typeface="+mn-ea"/>
                <a:cs typeface="+mn-cs"/>
              </a:defRPr>
            </a:lvl2pPr>
            <a:lvl3pPr marL="642915" indent="0" algn="ctr" defTabSz="685800" rtl="0" eaLnBrk="1" latinLnBrk="0" hangingPunct="1">
              <a:lnSpc>
                <a:spcPct val="90000"/>
              </a:lnSpc>
              <a:spcBef>
                <a:spcPts val="150"/>
              </a:spcBef>
              <a:spcAft>
                <a:spcPts val="300"/>
              </a:spcAft>
              <a:buClr>
                <a:schemeClr val="accent1"/>
              </a:buClr>
              <a:buSzPct val="80000"/>
              <a:buFont typeface="Corbel" pitchFamily="34" charset="0"/>
              <a:buNone/>
              <a:defRPr sz="1600" kern="1200">
                <a:solidFill>
                  <a:schemeClr val="tx1">
                    <a:tint val="75000"/>
                  </a:schemeClr>
                </a:solidFill>
                <a:latin typeface="+mn-lt"/>
                <a:ea typeface="+mn-ea"/>
                <a:cs typeface="+mn-cs"/>
              </a:defRPr>
            </a:lvl3pPr>
            <a:lvl4pPr marL="964372" indent="0" algn="ctr" defTabSz="685800" rtl="0" eaLnBrk="1" latinLnBrk="0" hangingPunct="1">
              <a:lnSpc>
                <a:spcPct val="90000"/>
              </a:lnSpc>
              <a:spcBef>
                <a:spcPts val="150"/>
              </a:spcBef>
              <a:spcAft>
                <a:spcPts val="300"/>
              </a:spcAft>
              <a:buClr>
                <a:schemeClr val="accent1"/>
              </a:buClr>
              <a:buSzPct val="80000"/>
              <a:buFont typeface="Corbel" pitchFamily="34" charset="0"/>
              <a:buNone/>
              <a:defRPr sz="1400" kern="1200">
                <a:solidFill>
                  <a:schemeClr val="tx1">
                    <a:tint val="75000"/>
                  </a:schemeClr>
                </a:solidFill>
                <a:latin typeface="+mn-lt"/>
                <a:ea typeface="+mn-ea"/>
                <a:cs typeface="+mn-cs"/>
              </a:defRPr>
            </a:lvl4pPr>
            <a:lvl5pPr marL="1285829" indent="0" algn="ctr" defTabSz="685800" rtl="0" eaLnBrk="1" latinLnBrk="0" hangingPunct="1">
              <a:lnSpc>
                <a:spcPct val="90000"/>
              </a:lnSpc>
              <a:spcBef>
                <a:spcPts val="150"/>
              </a:spcBef>
              <a:spcAft>
                <a:spcPts val="300"/>
              </a:spcAft>
              <a:buClr>
                <a:schemeClr val="accent1"/>
              </a:buClr>
              <a:buSzPct val="80000"/>
              <a:buFont typeface="Corbel" pitchFamily="34" charset="0"/>
              <a:buNone/>
              <a:defRPr sz="1400" kern="1200">
                <a:solidFill>
                  <a:schemeClr val="tx1">
                    <a:tint val="75000"/>
                  </a:schemeClr>
                </a:solidFill>
                <a:latin typeface="+mn-lt"/>
                <a:ea typeface="+mn-ea"/>
                <a:cs typeface="+mn-cs"/>
              </a:defRPr>
            </a:lvl5pPr>
            <a:lvl6pPr marL="1607287" indent="0" algn="ctr" defTabSz="685800" rtl="0" eaLnBrk="1" latinLnBrk="0" hangingPunct="1">
              <a:lnSpc>
                <a:spcPct val="90000"/>
              </a:lnSpc>
              <a:spcBef>
                <a:spcPts val="150"/>
              </a:spcBef>
              <a:spcAft>
                <a:spcPts val="300"/>
              </a:spcAft>
              <a:buClr>
                <a:schemeClr val="accent1"/>
              </a:buClr>
              <a:buSzPct val="80000"/>
              <a:buFont typeface="Corbel" pitchFamily="34" charset="0"/>
              <a:buNone/>
              <a:defRPr sz="1400" kern="1200">
                <a:solidFill>
                  <a:schemeClr val="tx1">
                    <a:tint val="75000"/>
                  </a:schemeClr>
                </a:solidFill>
                <a:latin typeface="+mn-lt"/>
                <a:ea typeface="+mn-ea"/>
                <a:cs typeface="+mn-cs"/>
              </a:defRPr>
            </a:lvl6pPr>
            <a:lvl7pPr marL="1928744" indent="0" algn="ctr" defTabSz="685800" rtl="0" eaLnBrk="1" latinLnBrk="0" hangingPunct="1">
              <a:lnSpc>
                <a:spcPct val="90000"/>
              </a:lnSpc>
              <a:spcBef>
                <a:spcPts val="150"/>
              </a:spcBef>
              <a:spcAft>
                <a:spcPts val="300"/>
              </a:spcAft>
              <a:buClr>
                <a:schemeClr val="accent1"/>
              </a:buClr>
              <a:buSzPct val="80000"/>
              <a:buFont typeface="Corbel" pitchFamily="34" charset="0"/>
              <a:buNone/>
              <a:defRPr sz="1400" kern="1200">
                <a:solidFill>
                  <a:schemeClr val="tx1">
                    <a:tint val="75000"/>
                  </a:schemeClr>
                </a:solidFill>
                <a:latin typeface="+mn-lt"/>
                <a:ea typeface="+mn-ea"/>
                <a:cs typeface="+mn-cs"/>
              </a:defRPr>
            </a:lvl7pPr>
            <a:lvl8pPr marL="2250201" indent="0" algn="ctr" defTabSz="685800" rtl="0" eaLnBrk="1" latinLnBrk="0" hangingPunct="1">
              <a:lnSpc>
                <a:spcPct val="90000"/>
              </a:lnSpc>
              <a:spcBef>
                <a:spcPts val="150"/>
              </a:spcBef>
              <a:spcAft>
                <a:spcPts val="300"/>
              </a:spcAft>
              <a:buClr>
                <a:schemeClr val="accent1"/>
              </a:buClr>
              <a:buSzPct val="80000"/>
              <a:buFont typeface="Corbel" pitchFamily="34" charset="0"/>
              <a:buNone/>
              <a:defRPr sz="1400" kern="1200">
                <a:solidFill>
                  <a:schemeClr val="tx1">
                    <a:tint val="75000"/>
                  </a:schemeClr>
                </a:solidFill>
                <a:latin typeface="+mn-lt"/>
                <a:ea typeface="+mn-ea"/>
                <a:cs typeface="+mn-cs"/>
              </a:defRPr>
            </a:lvl8pPr>
            <a:lvl9pPr marL="2571659" indent="0" algn="ctr" defTabSz="685800" rtl="0" eaLnBrk="1" latinLnBrk="0" hangingPunct="1">
              <a:lnSpc>
                <a:spcPct val="90000"/>
              </a:lnSpc>
              <a:spcBef>
                <a:spcPts val="150"/>
              </a:spcBef>
              <a:spcAft>
                <a:spcPts val="300"/>
              </a:spcAft>
              <a:buClr>
                <a:schemeClr val="accent1"/>
              </a:buClr>
              <a:buSzPct val="80000"/>
              <a:buFont typeface="Corbel" pitchFamily="34" charset="0"/>
              <a:buNone/>
              <a:defRPr sz="1400" kern="1200">
                <a:solidFill>
                  <a:schemeClr val="tx1">
                    <a:tint val="75000"/>
                  </a:schemeClr>
                </a:solidFill>
                <a:latin typeface="+mn-lt"/>
                <a:ea typeface="+mn-ea"/>
                <a:cs typeface="+mn-cs"/>
              </a:defRPr>
            </a:lvl9pPr>
          </a:lstStyle>
          <a:p>
            <a:pPr fontAlgn="auto">
              <a:spcAft>
                <a:spcPts val="0"/>
              </a:spcAft>
            </a:pPr>
            <a:r>
              <a:rPr lang="en-US" sz="3500" dirty="0"/>
              <a:t>We are all </a:t>
            </a:r>
            <a:r>
              <a:rPr lang="en-US" sz="3500" b="1" dirty="0"/>
              <a:t>different</a:t>
            </a:r>
            <a:r>
              <a:rPr lang="en-US" sz="3500" dirty="0"/>
              <a:t>.</a:t>
            </a:r>
          </a:p>
        </p:txBody>
      </p:sp>
      <p:sp>
        <p:nvSpPr>
          <p:cNvPr id="6" name="Subtitle 2">
            <a:extLst>
              <a:ext uri="{FF2B5EF4-FFF2-40B4-BE49-F238E27FC236}">
                <a16:creationId xmlns:a16="http://schemas.microsoft.com/office/drawing/2014/main" id="{AF71E5EB-F829-4B49-AA82-E56DABC654FC}"/>
              </a:ext>
            </a:extLst>
          </p:cNvPr>
          <p:cNvSpPr txBox="1">
            <a:spLocks/>
          </p:cNvSpPr>
          <p:nvPr/>
        </p:nvSpPr>
        <p:spPr>
          <a:xfrm>
            <a:off x="455341" y="5755084"/>
            <a:ext cx="8229600" cy="721916"/>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1000"/>
              </a:spcBef>
              <a:buClr>
                <a:schemeClr val="accent1"/>
              </a:buClr>
              <a:buSzPct val="80000"/>
              <a:buFont typeface="Corbel" pitchFamily="34" charset="0"/>
              <a:buNone/>
              <a:defRPr sz="2000" kern="1200">
                <a:solidFill>
                  <a:schemeClr val="tx1">
                    <a:tint val="75000"/>
                  </a:schemeClr>
                </a:solidFill>
                <a:latin typeface="+mn-lt"/>
                <a:ea typeface="+mn-ea"/>
                <a:cs typeface="+mn-cs"/>
              </a:defRPr>
            </a:lvl1pPr>
            <a:lvl2pPr marL="321457" indent="0" algn="ctr" defTabSz="685800" rtl="0" eaLnBrk="1" latinLnBrk="0" hangingPunct="1">
              <a:lnSpc>
                <a:spcPct val="90000"/>
              </a:lnSpc>
              <a:spcBef>
                <a:spcPts val="150"/>
              </a:spcBef>
              <a:spcAft>
                <a:spcPts val="300"/>
              </a:spcAft>
              <a:buClr>
                <a:schemeClr val="accent1"/>
              </a:buClr>
              <a:buSzPct val="80000"/>
              <a:buFont typeface="Corbel" pitchFamily="34" charset="0"/>
              <a:buNone/>
              <a:defRPr sz="1800" kern="1200">
                <a:solidFill>
                  <a:schemeClr val="tx1">
                    <a:tint val="75000"/>
                  </a:schemeClr>
                </a:solidFill>
                <a:latin typeface="+mn-lt"/>
                <a:ea typeface="+mn-ea"/>
                <a:cs typeface="+mn-cs"/>
              </a:defRPr>
            </a:lvl2pPr>
            <a:lvl3pPr marL="642915" indent="0" algn="ctr" defTabSz="685800" rtl="0" eaLnBrk="1" latinLnBrk="0" hangingPunct="1">
              <a:lnSpc>
                <a:spcPct val="90000"/>
              </a:lnSpc>
              <a:spcBef>
                <a:spcPts val="150"/>
              </a:spcBef>
              <a:spcAft>
                <a:spcPts val="300"/>
              </a:spcAft>
              <a:buClr>
                <a:schemeClr val="accent1"/>
              </a:buClr>
              <a:buSzPct val="80000"/>
              <a:buFont typeface="Corbel" pitchFamily="34" charset="0"/>
              <a:buNone/>
              <a:defRPr sz="1600" kern="1200">
                <a:solidFill>
                  <a:schemeClr val="tx1">
                    <a:tint val="75000"/>
                  </a:schemeClr>
                </a:solidFill>
                <a:latin typeface="+mn-lt"/>
                <a:ea typeface="+mn-ea"/>
                <a:cs typeface="+mn-cs"/>
              </a:defRPr>
            </a:lvl3pPr>
            <a:lvl4pPr marL="964372" indent="0" algn="ctr" defTabSz="685800" rtl="0" eaLnBrk="1" latinLnBrk="0" hangingPunct="1">
              <a:lnSpc>
                <a:spcPct val="90000"/>
              </a:lnSpc>
              <a:spcBef>
                <a:spcPts val="150"/>
              </a:spcBef>
              <a:spcAft>
                <a:spcPts val="300"/>
              </a:spcAft>
              <a:buClr>
                <a:schemeClr val="accent1"/>
              </a:buClr>
              <a:buSzPct val="80000"/>
              <a:buFont typeface="Corbel" pitchFamily="34" charset="0"/>
              <a:buNone/>
              <a:defRPr sz="1400" kern="1200">
                <a:solidFill>
                  <a:schemeClr val="tx1">
                    <a:tint val="75000"/>
                  </a:schemeClr>
                </a:solidFill>
                <a:latin typeface="+mn-lt"/>
                <a:ea typeface="+mn-ea"/>
                <a:cs typeface="+mn-cs"/>
              </a:defRPr>
            </a:lvl4pPr>
            <a:lvl5pPr marL="1285829" indent="0" algn="ctr" defTabSz="685800" rtl="0" eaLnBrk="1" latinLnBrk="0" hangingPunct="1">
              <a:lnSpc>
                <a:spcPct val="90000"/>
              </a:lnSpc>
              <a:spcBef>
                <a:spcPts val="150"/>
              </a:spcBef>
              <a:spcAft>
                <a:spcPts val="300"/>
              </a:spcAft>
              <a:buClr>
                <a:schemeClr val="accent1"/>
              </a:buClr>
              <a:buSzPct val="80000"/>
              <a:buFont typeface="Corbel" pitchFamily="34" charset="0"/>
              <a:buNone/>
              <a:defRPr sz="1400" kern="1200">
                <a:solidFill>
                  <a:schemeClr val="tx1">
                    <a:tint val="75000"/>
                  </a:schemeClr>
                </a:solidFill>
                <a:latin typeface="+mn-lt"/>
                <a:ea typeface="+mn-ea"/>
                <a:cs typeface="+mn-cs"/>
              </a:defRPr>
            </a:lvl5pPr>
            <a:lvl6pPr marL="1607287" indent="0" algn="ctr" defTabSz="685800" rtl="0" eaLnBrk="1" latinLnBrk="0" hangingPunct="1">
              <a:lnSpc>
                <a:spcPct val="90000"/>
              </a:lnSpc>
              <a:spcBef>
                <a:spcPts val="150"/>
              </a:spcBef>
              <a:spcAft>
                <a:spcPts val="300"/>
              </a:spcAft>
              <a:buClr>
                <a:schemeClr val="accent1"/>
              </a:buClr>
              <a:buSzPct val="80000"/>
              <a:buFont typeface="Corbel" pitchFamily="34" charset="0"/>
              <a:buNone/>
              <a:defRPr sz="1400" kern="1200">
                <a:solidFill>
                  <a:schemeClr val="tx1">
                    <a:tint val="75000"/>
                  </a:schemeClr>
                </a:solidFill>
                <a:latin typeface="+mn-lt"/>
                <a:ea typeface="+mn-ea"/>
                <a:cs typeface="+mn-cs"/>
              </a:defRPr>
            </a:lvl6pPr>
            <a:lvl7pPr marL="1928744" indent="0" algn="ctr" defTabSz="685800" rtl="0" eaLnBrk="1" latinLnBrk="0" hangingPunct="1">
              <a:lnSpc>
                <a:spcPct val="90000"/>
              </a:lnSpc>
              <a:spcBef>
                <a:spcPts val="150"/>
              </a:spcBef>
              <a:spcAft>
                <a:spcPts val="300"/>
              </a:spcAft>
              <a:buClr>
                <a:schemeClr val="accent1"/>
              </a:buClr>
              <a:buSzPct val="80000"/>
              <a:buFont typeface="Corbel" pitchFamily="34" charset="0"/>
              <a:buNone/>
              <a:defRPr sz="1400" kern="1200">
                <a:solidFill>
                  <a:schemeClr val="tx1">
                    <a:tint val="75000"/>
                  </a:schemeClr>
                </a:solidFill>
                <a:latin typeface="+mn-lt"/>
                <a:ea typeface="+mn-ea"/>
                <a:cs typeface="+mn-cs"/>
              </a:defRPr>
            </a:lvl7pPr>
            <a:lvl8pPr marL="2250201" indent="0" algn="ctr" defTabSz="685800" rtl="0" eaLnBrk="1" latinLnBrk="0" hangingPunct="1">
              <a:lnSpc>
                <a:spcPct val="90000"/>
              </a:lnSpc>
              <a:spcBef>
                <a:spcPts val="150"/>
              </a:spcBef>
              <a:spcAft>
                <a:spcPts val="300"/>
              </a:spcAft>
              <a:buClr>
                <a:schemeClr val="accent1"/>
              </a:buClr>
              <a:buSzPct val="80000"/>
              <a:buFont typeface="Corbel" pitchFamily="34" charset="0"/>
              <a:buNone/>
              <a:defRPr sz="1400" kern="1200">
                <a:solidFill>
                  <a:schemeClr val="tx1">
                    <a:tint val="75000"/>
                  </a:schemeClr>
                </a:solidFill>
                <a:latin typeface="+mn-lt"/>
                <a:ea typeface="+mn-ea"/>
                <a:cs typeface="+mn-cs"/>
              </a:defRPr>
            </a:lvl8pPr>
            <a:lvl9pPr marL="2571659" indent="0" algn="ctr" defTabSz="685800" rtl="0" eaLnBrk="1" latinLnBrk="0" hangingPunct="1">
              <a:lnSpc>
                <a:spcPct val="90000"/>
              </a:lnSpc>
              <a:spcBef>
                <a:spcPts val="150"/>
              </a:spcBef>
              <a:spcAft>
                <a:spcPts val="300"/>
              </a:spcAft>
              <a:buClr>
                <a:schemeClr val="accent1"/>
              </a:buClr>
              <a:buSzPct val="80000"/>
              <a:buFont typeface="Corbel" pitchFamily="34" charset="0"/>
              <a:buNone/>
              <a:defRPr sz="1400" kern="1200">
                <a:solidFill>
                  <a:schemeClr val="tx1">
                    <a:tint val="75000"/>
                  </a:schemeClr>
                </a:solidFill>
                <a:latin typeface="+mn-lt"/>
                <a:ea typeface="+mn-ea"/>
                <a:cs typeface="+mn-cs"/>
              </a:defRPr>
            </a:lvl9pPr>
          </a:lstStyle>
          <a:p>
            <a:pPr fontAlgn="auto">
              <a:spcAft>
                <a:spcPts val="0"/>
              </a:spcAft>
            </a:pPr>
            <a:r>
              <a:rPr lang="en-US" sz="3500" b="1" dirty="0"/>
              <a:t>YOU</a:t>
            </a:r>
            <a:r>
              <a:rPr lang="en-US" sz="3500" dirty="0"/>
              <a:t> are in charge of </a:t>
            </a:r>
            <a:r>
              <a:rPr lang="en-US" sz="3500" b="1" dirty="0"/>
              <a:t>your health</a:t>
            </a:r>
            <a:r>
              <a:rPr lang="en-US" sz="3500" dirty="0"/>
              <a:t>!</a:t>
            </a:r>
          </a:p>
          <a:p>
            <a:pPr marL="457200" indent="-457200" algn="l" fontAlgn="auto">
              <a:spcAft>
                <a:spcPts val="0"/>
              </a:spcAft>
              <a:buFont typeface="+mj-lt"/>
              <a:buAutoNum type="arabicPeriod"/>
            </a:pPr>
            <a:endParaRPr lang="en-US" sz="4000" dirty="0"/>
          </a:p>
        </p:txBody>
      </p:sp>
    </p:spTree>
    <p:custDataLst>
      <p:tags r:id="rId1"/>
    </p:custDataLst>
    <p:extLst>
      <p:ext uri="{BB962C8B-B14F-4D97-AF65-F5344CB8AC3E}">
        <p14:creationId xmlns:p14="http://schemas.microsoft.com/office/powerpoint/2010/main" val="35715593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a:cxnSpLocks/>
          </p:cNvCxnSpPr>
          <p:nvPr/>
        </p:nvCxnSpPr>
        <p:spPr>
          <a:xfrm>
            <a:off x="5029200" y="685800"/>
            <a:ext cx="0" cy="562466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SPic2" descr="Rainbow plate.png">
            <a:extLst>
              <a:ext uri="{FF2B5EF4-FFF2-40B4-BE49-F238E27FC236}">
                <a16:creationId xmlns:a16="http://schemas.microsoft.com/office/drawing/2014/main" id="{FD857509-4513-48D9-9BC3-55B779B0990A}"/>
              </a:ext>
            </a:extLst>
          </p:cNvPr>
          <p:cNvPicPr>
            <a:picLocks noChangeAspect="1"/>
          </p:cNvPicPr>
          <p:nvPr/>
        </p:nvPicPr>
        <p:blipFill>
          <a:blip r:embed="rId4" cstate="print"/>
          <a:srcRect/>
          <a:stretch>
            <a:fillRect/>
          </a:stretch>
        </p:blipFill>
        <p:spPr bwMode="auto">
          <a:xfrm>
            <a:off x="439685" y="2132436"/>
            <a:ext cx="4315708" cy="3276600"/>
          </a:xfrm>
          <a:prstGeom prst="rect">
            <a:avLst/>
          </a:prstGeom>
          <a:noFill/>
          <a:ln w="9525">
            <a:noFill/>
            <a:miter lim="800000"/>
            <a:headEnd/>
            <a:tailEnd/>
          </a:ln>
        </p:spPr>
      </p:pic>
      <p:pic>
        <p:nvPicPr>
          <p:cNvPr id="7" name="Picture 6">
            <a:extLst>
              <a:ext uri="{FF2B5EF4-FFF2-40B4-BE49-F238E27FC236}">
                <a16:creationId xmlns:a16="http://schemas.microsoft.com/office/drawing/2014/main" id="{B7ED79BD-C08F-4BA3-B883-4656316DDC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39463" y="2416516"/>
            <a:ext cx="3614980" cy="2405261"/>
          </a:xfrm>
          <a:prstGeom prst="rect">
            <a:avLst/>
          </a:prstGeom>
        </p:spPr>
      </p:pic>
      <p:sp>
        <p:nvSpPr>
          <p:cNvPr id="10" name="Rectangle 9">
            <a:extLst>
              <a:ext uri="{FF2B5EF4-FFF2-40B4-BE49-F238E27FC236}">
                <a16:creationId xmlns:a16="http://schemas.microsoft.com/office/drawing/2014/main" id="{C49DFA3E-790A-46F5-9FC2-5C850446D368}"/>
              </a:ext>
            </a:extLst>
          </p:cNvPr>
          <p:cNvSpPr/>
          <p:nvPr/>
        </p:nvSpPr>
        <p:spPr>
          <a:xfrm>
            <a:off x="1837754" y="1371600"/>
            <a:ext cx="817853" cy="923330"/>
          </a:xfrm>
          <a:prstGeom prst="rect">
            <a:avLst/>
          </a:prstGeom>
          <a:noFill/>
        </p:spPr>
        <p:txBody>
          <a:bodyPr wrap="none" lIns="91440" tIns="45720" rIns="91440" bIns="45720">
            <a:spAutoFit/>
          </a:bodyPr>
          <a:lstStyle/>
          <a:p>
            <a:pPr algn="ctr"/>
            <a:r>
              <a:rPr lang="en-US" sz="5400" b="1" spc="200" dirty="0">
                <a:ln w="29210">
                  <a:noFill/>
                </a:ln>
                <a:solidFill>
                  <a:schemeClr val="tx1">
                    <a:alpha val="50000"/>
                  </a:schemeClr>
                </a:solidFill>
                <a:effectLst>
                  <a:innerShdw blurRad="50800" dist="50800" dir="8100000">
                    <a:srgbClr val="7D7D7D">
                      <a:alpha val="73000"/>
                    </a:srgbClr>
                  </a:innerShdw>
                </a:effectLst>
                <a:latin typeface="+mj-lt"/>
              </a:rPr>
              <a:t>1.</a:t>
            </a:r>
            <a:endParaRPr lang="en-US" sz="5400" b="1" cap="none" spc="200" dirty="0">
              <a:ln w="29210">
                <a:noFill/>
              </a:ln>
              <a:solidFill>
                <a:schemeClr val="tx1">
                  <a:alpha val="50000"/>
                </a:schemeClr>
              </a:solidFill>
              <a:effectLst>
                <a:innerShdw blurRad="50800" dist="50800" dir="8100000">
                  <a:srgbClr val="7D7D7D">
                    <a:alpha val="73000"/>
                  </a:srgbClr>
                </a:innerShdw>
              </a:effectLst>
              <a:latin typeface="+mj-lt"/>
            </a:endParaRPr>
          </a:p>
        </p:txBody>
      </p:sp>
      <p:sp>
        <p:nvSpPr>
          <p:cNvPr id="11" name="Rectangle 10">
            <a:extLst>
              <a:ext uri="{FF2B5EF4-FFF2-40B4-BE49-F238E27FC236}">
                <a16:creationId xmlns:a16="http://schemas.microsoft.com/office/drawing/2014/main" id="{40192EEB-60CC-4171-98D8-0E2A8FD669DC}"/>
              </a:ext>
            </a:extLst>
          </p:cNvPr>
          <p:cNvSpPr/>
          <p:nvPr/>
        </p:nvSpPr>
        <p:spPr>
          <a:xfrm>
            <a:off x="6517753" y="1365308"/>
            <a:ext cx="813044" cy="923330"/>
          </a:xfrm>
          <a:prstGeom prst="rect">
            <a:avLst/>
          </a:prstGeom>
          <a:noFill/>
        </p:spPr>
        <p:txBody>
          <a:bodyPr wrap="none" lIns="91440" tIns="45720" rIns="91440" bIns="45720">
            <a:spAutoFit/>
          </a:bodyPr>
          <a:lstStyle/>
          <a:p>
            <a:pPr algn="ctr"/>
            <a:r>
              <a:rPr lang="en-US" sz="5400" b="1" spc="200" dirty="0">
                <a:ln w="29210">
                  <a:noFill/>
                </a:ln>
                <a:solidFill>
                  <a:schemeClr val="tx1">
                    <a:alpha val="50000"/>
                  </a:schemeClr>
                </a:solidFill>
                <a:effectLst>
                  <a:innerShdw blurRad="50800" dist="50800" dir="8100000">
                    <a:srgbClr val="7D7D7D">
                      <a:alpha val="73000"/>
                    </a:srgbClr>
                  </a:innerShdw>
                </a:effectLst>
                <a:latin typeface="+mj-lt"/>
              </a:rPr>
              <a:t>2.</a:t>
            </a:r>
            <a:endParaRPr lang="en-US" sz="5400" b="1" cap="none" spc="200" dirty="0">
              <a:ln w="29210">
                <a:noFill/>
              </a:ln>
              <a:solidFill>
                <a:schemeClr val="tx1">
                  <a:alpha val="50000"/>
                </a:schemeClr>
              </a:solidFill>
              <a:effectLst>
                <a:innerShdw blurRad="50800" dist="50800" dir="8100000">
                  <a:srgbClr val="7D7D7D">
                    <a:alpha val="73000"/>
                  </a:srgbClr>
                </a:innerShdw>
              </a:effectLst>
              <a:latin typeface="+mj-lt"/>
            </a:endParaRPr>
          </a:p>
        </p:txBody>
      </p:sp>
      <p:pic>
        <p:nvPicPr>
          <p:cNvPr id="12" name="Graphic 4" descr="Checkmark">
            <a:extLst>
              <a:ext uri="{FF2B5EF4-FFF2-40B4-BE49-F238E27FC236}">
                <a16:creationId xmlns:a16="http://schemas.microsoft.com/office/drawing/2014/main" id="{C76D14F9-7461-4183-94D2-21712EEAFD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2551403"/>
            <a:ext cx="2598263" cy="2601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EE9A22-90B7-4A79-9CE0-5C852457BD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129"/>
          <a:stretch/>
        </p:blipFill>
        <p:spPr>
          <a:xfrm>
            <a:off x="7161173" y="2045310"/>
            <a:ext cx="1373795" cy="1575388"/>
          </a:xfrm>
          <a:prstGeom prst="rect">
            <a:avLst/>
          </a:prstGeom>
        </p:spPr>
      </p:pic>
      <p:pic>
        <p:nvPicPr>
          <p:cNvPr id="11" name="Picture 10">
            <a:extLst>
              <a:ext uri="{FF2B5EF4-FFF2-40B4-BE49-F238E27FC236}">
                <a16:creationId xmlns:a16="http://schemas.microsoft.com/office/drawing/2014/main" id="{374D0D3A-52A9-41D9-AB95-5D2B06D361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3883" y="2372095"/>
            <a:ext cx="1592053" cy="1058467"/>
          </a:xfrm>
          <a:prstGeom prst="rect">
            <a:avLst/>
          </a:prstGeom>
        </p:spPr>
      </p:pic>
      <p:pic>
        <p:nvPicPr>
          <p:cNvPr id="3" name="PSPic1" descr="chicken, rice, mac and cheese, potatoes.png"/>
          <p:cNvPicPr>
            <a:picLocks noChangeAspect="1"/>
          </p:cNvPicPr>
          <p:nvPr/>
        </p:nvPicPr>
        <p:blipFill>
          <a:blip r:embed="rId6" cstate="print"/>
          <a:srcRect/>
          <a:stretch>
            <a:fillRect/>
          </a:stretch>
        </p:blipFill>
        <p:spPr bwMode="auto">
          <a:xfrm>
            <a:off x="457200" y="1288607"/>
            <a:ext cx="4343400" cy="4426393"/>
          </a:xfrm>
          <a:prstGeom prst="rect">
            <a:avLst/>
          </a:prstGeom>
          <a:noFill/>
          <a:ln w="9525">
            <a:noFill/>
            <a:miter lim="800000"/>
            <a:headEnd/>
            <a:tailEnd/>
          </a:ln>
        </p:spPr>
      </p:pic>
      <p:sp>
        <p:nvSpPr>
          <p:cNvPr id="4" name="Rectangle 3"/>
          <p:cNvSpPr/>
          <p:nvPr/>
        </p:nvSpPr>
        <p:spPr>
          <a:xfrm>
            <a:off x="1837754" y="1192623"/>
            <a:ext cx="817853" cy="923330"/>
          </a:xfrm>
          <a:prstGeom prst="rect">
            <a:avLst/>
          </a:prstGeom>
          <a:noFill/>
        </p:spPr>
        <p:txBody>
          <a:bodyPr wrap="none" lIns="91440" tIns="45720" rIns="91440" bIns="45720">
            <a:spAutoFit/>
          </a:bodyPr>
          <a:lstStyle/>
          <a:p>
            <a:pPr algn="ctr"/>
            <a:r>
              <a:rPr lang="en-US" sz="5400" b="1" spc="200" dirty="0">
                <a:ln w="29210">
                  <a:noFill/>
                </a:ln>
                <a:solidFill>
                  <a:schemeClr val="tx1">
                    <a:alpha val="50000"/>
                  </a:schemeClr>
                </a:solidFill>
                <a:effectLst>
                  <a:innerShdw blurRad="50800" dist="50800" dir="8100000">
                    <a:srgbClr val="7D7D7D">
                      <a:alpha val="73000"/>
                    </a:srgbClr>
                  </a:innerShdw>
                </a:effectLst>
                <a:latin typeface="+mj-lt"/>
              </a:rPr>
              <a:t>1.</a:t>
            </a:r>
            <a:endParaRPr lang="en-US" sz="5400" b="1" cap="none" spc="200" dirty="0">
              <a:ln w="29210">
                <a:noFill/>
              </a:ln>
              <a:solidFill>
                <a:schemeClr val="tx1">
                  <a:alpha val="50000"/>
                </a:schemeClr>
              </a:solidFill>
              <a:effectLst>
                <a:innerShdw blurRad="50800" dist="50800" dir="8100000">
                  <a:srgbClr val="7D7D7D">
                    <a:alpha val="73000"/>
                  </a:srgbClr>
                </a:innerShdw>
              </a:effectLst>
              <a:latin typeface="+mj-lt"/>
            </a:endParaRPr>
          </a:p>
        </p:txBody>
      </p:sp>
      <p:sp>
        <p:nvSpPr>
          <p:cNvPr id="6" name="Rectangle 5"/>
          <p:cNvSpPr/>
          <p:nvPr/>
        </p:nvSpPr>
        <p:spPr>
          <a:xfrm>
            <a:off x="6564849" y="1252536"/>
            <a:ext cx="813044" cy="923330"/>
          </a:xfrm>
          <a:prstGeom prst="rect">
            <a:avLst/>
          </a:prstGeom>
          <a:noFill/>
        </p:spPr>
        <p:txBody>
          <a:bodyPr wrap="none" lIns="91440" tIns="45720" rIns="91440" bIns="45720">
            <a:spAutoFit/>
          </a:bodyPr>
          <a:lstStyle/>
          <a:p>
            <a:pPr algn="ctr"/>
            <a:r>
              <a:rPr lang="en-US" sz="5400" b="1" spc="200" dirty="0">
                <a:ln w="29210">
                  <a:noFill/>
                </a:ln>
                <a:solidFill>
                  <a:schemeClr val="tx1">
                    <a:alpha val="50000"/>
                  </a:schemeClr>
                </a:solidFill>
                <a:effectLst>
                  <a:innerShdw blurRad="50800" dist="50800" dir="8100000">
                    <a:srgbClr val="7D7D7D">
                      <a:alpha val="73000"/>
                    </a:srgbClr>
                  </a:innerShdw>
                </a:effectLst>
                <a:latin typeface="+mj-lt"/>
              </a:rPr>
              <a:t>2.</a:t>
            </a:r>
            <a:endParaRPr lang="en-US" sz="5400" b="1" cap="none" spc="200" dirty="0">
              <a:ln w="29210">
                <a:noFill/>
              </a:ln>
              <a:solidFill>
                <a:schemeClr val="tx1">
                  <a:alpha val="50000"/>
                </a:schemeClr>
              </a:solidFill>
              <a:effectLst>
                <a:innerShdw blurRad="50800" dist="50800" dir="8100000">
                  <a:srgbClr val="7D7D7D">
                    <a:alpha val="73000"/>
                  </a:srgbClr>
                </a:innerShdw>
              </a:effectLst>
              <a:latin typeface="+mj-lt"/>
            </a:endParaRPr>
          </a:p>
        </p:txBody>
      </p:sp>
      <p:pic>
        <p:nvPicPr>
          <p:cNvPr id="14" name="Picture 13">
            <a:extLst>
              <a:ext uri="{FF2B5EF4-FFF2-40B4-BE49-F238E27FC236}">
                <a16:creationId xmlns:a16="http://schemas.microsoft.com/office/drawing/2014/main" id="{64C08AA2-B9FF-4A5A-8FF6-859400DA7F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00689" y="2901329"/>
            <a:ext cx="3541363" cy="2356471"/>
          </a:xfrm>
          <a:prstGeom prst="rect">
            <a:avLst/>
          </a:prstGeom>
        </p:spPr>
      </p:pic>
      <p:pic>
        <p:nvPicPr>
          <p:cNvPr id="10" name="Graphic 4" descr="Checkmark">
            <a:extLst>
              <a:ext uri="{FF2B5EF4-FFF2-40B4-BE49-F238E27FC236}">
                <a16:creationId xmlns:a16="http://schemas.microsoft.com/office/drawing/2014/main" id="{612BE4C5-971E-4358-9324-CA8AC38E38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76804" y="2516347"/>
            <a:ext cx="2598263" cy="2601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a:cxnSpLocks/>
          </p:cNvCxnSpPr>
          <p:nvPr/>
        </p:nvCxnSpPr>
        <p:spPr>
          <a:xfrm>
            <a:off x="5001286" y="838200"/>
            <a:ext cx="0" cy="533400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SPic2" descr="MyPlate with chicken.png">
            <a:extLst>
              <a:ext uri="{FF2B5EF4-FFF2-40B4-BE49-F238E27FC236}">
                <a16:creationId xmlns:a16="http://schemas.microsoft.com/office/drawing/2014/main" id="{25622D28-2065-4202-9BC5-C5D7FF4E485B}"/>
              </a:ext>
            </a:extLst>
          </p:cNvPr>
          <p:cNvPicPr>
            <a:picLocks noChangeAspect="1"/>
          </p:cNvPicPr>
          <p:nvPr/>
        </p:nvPicPr>
        <p:blipFill>
          <a:blip r:embed="rId4" cstate="print">
            <a:lum bright="10000"/>
          </a:blip>
          <a:stretch>
            <a:fillRect/>
          </a:stretch>
        </p:blipFill>
        <p:spPr bwMode="auto">
          <a:xfrm>
            <a:off x="304800" y="1367135"/>
            <a:ext cx="4516251" cy="4164136"/>
          </a:xfrm>
          <a:prstGeom prst="rect">
            <a:avLst/>
          </a:prstGeom>
          <a:noFill/>
          <a:ln w="9525">
            <a:noFill/>
            <a:miter lim="800000"/>
            <a:headEnd/>
            <a:tailEnd/>
          </a:ln>
          <a:effectLst>
            <a:outerShdw blurRad="50800" dist="38100" dir="10800000" algn="r" rotWithShape="0">
              <a:prstClr val="black">
                <a:alpha val="40000"/>
              </a:prstClr>
            </a:outerShdw>
          </a:effectLst>
        </p:spPr>
      </p:pic>
      <p:cxnSp>
        <p:nvCxnSpPr>
          <p:cNvPr id="9" name="Straight Connector 8"/>
          <p:cNvCxnSpPr>
            <a:cxnSpLocks/>
          </p:cNvCxnSpPr>
          <p:nvPr/>
        </p:nvCxnSpPr>
        <p:spPr>
          <a:xfrm>
            <a:off x="4965502" y="838200"/>
            <a:ext cx="0" cy="502920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3D72E88-CBBD-45F5-813E-D3C4506949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3694" y="1933525"/>
            <a:ext cx="3713440" cy="3713440"/>
          </a:xfrm>
          <a:prstGeom prst="rect">
            <a:avLst/>
          </a:prstGeom>
        </p:spPr>
      </p:pic>
      <p:sp>
        <p:nvSpPr>
          <p:cNvPr id="12" name="Rectangle 11">
            <a:extLst>
              <a:ext uri="{FF2B5EF4-FFF2-40B4-BE49-F238E27FC236}">
                <a16:creationId xmlns:a16="http://schemas.microsoft.com/office/drawing/2014/main" id="{5A0C1034-E6F0-4B2B-B647-57E7ADA38EEA}"/>
              </a:ext>
            </a:extLst>
          </p:cNvPr>
          <p:cNvSpPr/>
          <p:nvPr/>
        </p:nvSpPr>
        <p:spPr>
          <a:xfrm>
            <a:off x="1729104" y="1219200"/>
            <a:ext cx="817853" cy="923330"/>
          </a:xfrm>
          <a:prstGeom prst="rect">
            <a:avLst/>
          </a:prstGeom>
          <a:noFill/>
        </p:spPr>
        <p:txBody>
          <a:bodyPr wrap="none" lIns="91440" tIns="45720" rIns="91440" bIns="45720">
            <a:spAutoFit/>
          </a:bodyPr>
          <a:lstStyle/>
          <a:p>
            <a:pPr algn="ctr"/>
            <a:r>
              <a:rPr lang="en-US" sz="5400" b="1" spc="200" dirty="0">
                <a:ln w="29210">
                  <a:noFill/>
                </a:ln>
                <a:solidFill>
                  <a:schemeClr val="tx1">
                    <a:alpha val="50000"/>
                  </a:schemeClr>
                </a:solidFill>
                <a:effectLst>
                  <a:innerShdw blurRad="50800" dist="50800" dir="8100000">
                    <a:srgbClr val="7D7D7D">
                      <a:alpha val="73000"/>
                    </a:srgbClr>
                  </a:innerShdw>
                </a:effectLst>
                <a:latin typeface="+mj-lt"/>
              </a:rPr>
              <a:t>1.</a:t>
            </a:r>
            <a:endParaRPr lang="en-US" sz="5400" b="1" cap="none" spc="200" dirty="0">
              <a:ln w="29210">
                <a:noFill/>
              </a:ln>
              <a:solidFill>
                <a:schemeClr val="tx1">
                  <a:alpha val="50000"/>
                </a:schemeClr>
              </a:solidFill>
              <a:effectLst>
                <a:innerShdw blurRad="50800" dist="50800" dir="8100000">
                  <a:srgbClr val="7D7D7D">
                    <a:alpha val="73000"/>
                  </a:srgbClr>
                </a:innerShdw>
              </a:effectLst>
              <a:latin typeface="+mj-lt"/>
            </a:endParaRPr>
          </a:p>
        </p:txBody>
      </p:sp>
      <p:sp>
        <p:nvSpPr>
          <p:cNvPr id="13" name="Rectangle 12">
            <a:extLst>
              <a:ext uri="{FF2B5EF4-FFF2-40B4-BE49-F238E27FC236}">
                <a16:creationId xmlns:a16="http://schemas.microsoft.com/office/drawing/2014/main" id="{D9BD9881-1201-4AB0-9BE3-BFF1E5C12F24}"/>
              </a:ext>
            </a:extLst>
          </p:cNvPr>
          <p:cNvSpPr/>
          <p:nvPr/>
        </p:nvSpPr>
        <p:spPr>
          <a:xfrm>
            <a:off x="6833074" y="1219200"/>
            <a:ext cx="813044" cy="923330"/>
          </a:xfrm>
          <a:prstGeom prst="rect">
            <a:avLst/>
          </a:prstGeom>
          <a:noFill/>
        </p:spPr>
        <p:txBody>
          <a:bodyPr wrap="none" lIns="91440" tIns="45720" rIns="91440" bIns="45720">
            <a:spAutoFit/>
          </a:bodyPr>
          <a:lstStyle/>
          <a:p>
            <a:pPr algn="ctr"/>
            <a:r>
              <a:rPr lang="en-US" sz="5400" b="1" spc="200" dirty="0">
                <a:ln w="29210">
                  <a:noFill/>
                </a:ln>
                <a:solidFill>
                  <a:schemeClr val="tx1">
                    <a:alpha val="50000"/>
                  </a:schemeClr>
                </a:solidFill>
                <a:effectLst>
                  <a:innerShdw blurRad="50800" dist="50800" dir="8100000">
                    <a:srgbClr val="7D7D7D">
                      <a:alpha val="73000"/>
                    </a:srgbClr>
                  </a:innerShdw>
                </a:effectLst>
                <a:latin typeface="+mj-lt"/>
              </a:rPr>
              <a:t>2.</a:t>
            </a:r>
            <a:endParaRPr lang="en-US" sz="5400" b="1" cap="none" spc="200" dirty="0">
              <a:ln w="29210">
                <a:noFill/>
              </a:ln>
              <a:solidFill>
                <a:schemeClr val="tx1">
                  <a:alpha val="50000"/>
                </a:schemeClr>
              </a:solidFill>
              <a:effectLst>
                <a:innerShdw blurRad="50800" dist="50800" dir="8100000">
                  <a:srgbClr val="7D7D7D">
                    <a:alpha val="73000"/>
                  </a:srgbClr>
                </a:innerShdw>
              </a:effectLst>
              <a:latin typeface="+mj-lt"/>
            </a:endParaRPr>
          </a:p>
        </p:txBody>
      </p:sp>
      <p:pic>
        <p:nvPicPr>
          <p:cNvPr id="14" name="Graphic 4" descr="Checkmark">
            <a:extLst>
              <a:ext uri="{FF2B5EF4-FFF2-40B4-BE49-F238E27FC236}">
                <a16:creationId xmlns:a16="http://schemas.microsoft.com/office/drawing/2014/main" id="{96C8AE53-8742-4316-BE77-2269FB3BBB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898" y="2667000"/>
            <a:ext cx="2598263" cy="2601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FAFFC0-136F-459C-BCBB-3D4050BEC1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1600200"/>
            <a:ext cx="5029200" cy="5029200"/>
          </a:xfrm>
          <a:prstGeom prst="rect">
            <a:avLst/>
          </a:prstGeom>
        </p:spPr>
      </p:pic>
      <p:sp>
        <p:nvSpPr>
          <p:cNvPr id="4" name="Rectangle 3">
            <a:extLst>
              <a:ext uri="{FF2B5EF4-FFF2-40B4-BE49-F238E27FC236}">
                <a16:creationId xmlns:a16="http://schemas.microsoft.com/office/drawing/2014/main" id="{AD275606-7047-496A-B614-685D779317E3}"/>
              </a:ext>
            </a:extLst>
          </p:cNvPr>
          <p:cNvSpPr/>
          <p:nvPr/>
        </p:nvSpPr>
        <p:spPr>
          <a:xfrm>
            <a:off x="4114800" y="609600"/>
            <a:ext cx="899606" cy="1569660"/>
          </a:xfrm>
          <a:prstGeom prst="rect">
            <a:avLst/>
          </a:prstGeom>
          <a:noFill/>
        </p:spPr>
        <p:txBody>
          <a:bodyPr wrap="none" lIns="91440" tIns="45720" rIns="91440" bIns="45720">
            <a:spAutoFit/>
          </a:bodyPr>
          <a:lstStyle/>
          <a:p>
            <a:pPr algn="ctr"/>
            <a:r>
              <a:rPr lang="en-US" sz="9600" b="1" cap="none" spc="200" dirty="0">
                <a:ln w="29210">
                  <a:noFill/>
                </a:ln>
                <a:solidFill>
                  <a:schemeClr val="tx1">
                    <a:alpha val="50000"/>
                  </a:schemeClr>
                </a:solidFill>
                <a:effectLst>
                  <a:innerShdw blurRad="50800" dist="50800" dir="8100000">
                    <a:srgbClr val="7D7D7D">
                      <a:alpha val="73000"/>
                    </a:srgbClr>
                  </a:innerShdw>
                </a:effectLst>
                <a:latin typeface="+mj-lt"/>
              </a:rPr>
              <a:t>?</a:t>
            </a:r>
            <a:endParaRPr lang="en-US" sz="5400" b="1" cap="none" spc="200" dirty="0">
              <a:ln w="29210">
                <a:noFill/>
              </a:ln>
              <a:solidFill>
                <a:schemeClr val="tx1">
                  <a:alpha val="50000"/>
                </a:schemeClr>
              </a:solidFill>
              <a:effectLst>
                <a:innerShdw blurRad="50800" dist="50800" dir="8100000">
                  <a:srgbClr val="7D7D7D">
                    <a:alpha val="73000"/>
                  </a:srgbClr>
                </a:innerShdw>
              </a:effectLst>
              <a:latin typeface="+mj-lt"/>
            </a:endParaRPr>
          </a:p>
        </p:txBody>
      </p:sp>
    </p:spTree>
    <p:custDataLst>
      <p:tags r:id="rId1"/>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E90E548E-5D20-493A-AA07-6C8F23B8CF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512898" y="4022270"/>
            <a:ext cx="3048000" cy="220354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396BF3B3-9420-44C9-AFF9-18641C50335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929553" y="617401"/>
            <a:ext cx="2370494" cy="2659879"/>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53EF4868-CE2E-4627-8857-786F8795394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798" t="5321" r="16332" b="10845"/>
          <a:stretch/>
        </p:blipFill>
        <p:spPr bwMode="auto">
          <a:xfrm>
            <a:off x="531177" y="2920681"/>
            <a:ext cx="2981721" cy="264359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74E2AEE5-D9FD-4A91-94B2-6F3EB72BDF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5410200" y="1991695"/>
            <a:ext cx="2895600" cy="1930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E56BA-0D6A-42C9-982C-412E0A185B91}"/>
              </a:ext>
            </a:extLst>
          </p:cNvPr>
          <p:cNvSpPr>
            <a:spLocks noGrp="1"/>
          </p:cNvSpPr>
          <p:nvPr>
            <p:ph type="title"/>
          </p:nvPr>
        </p:nvSpPr>
        <p:spPr/>
        <p:txBody>
          <a:bodyPr>
            <a:normAutofit fontScale="90000"/>
          </a:bodyPr>
          <a:lstStyle/>
          <a:p>
            <a:pPr algn="ctr"/>
            <a:r>
              <a:rPr lang="en-US" sz="5400" dirty="0"/>
              <a:t>You Are What You Eat!</a:t>
            </a:r>
          </a:p>
        </p:txBody>
      </p:sp>
      <p:pic>
        <p:nvPicPr>
          <p:cNvPr id="4" name="Online Media 3">
            <a:hlinkClick r:id="" action="ppaction://media"/>
            <a:extLst>
              <a:ext uri="{FF2B5EF4-FFF2-40B4-BE49-F238E27FC236}">
                <a16:creationId xmlns:a16="http://schemas.microsoft.com/office/drawing/2014/main" id="{509EFBD9-921A-497D-8001-DE9BE91DD0BC}"/>
              </a:ext>
            </a:extLst>
          </p:cNvPr>
          <p:cNvPicPr>
            <a:picLocks noGrp="1" noRot="1" noChangeAspect="1"/>
          </p:cNvPicPr>
          <p:nvPr>
            <p:ph idx="1"/>
            <a:videoFile r:link="rId2"/>
          </p:nvPr>
        </p:nvPicPr>
        <p:blipFill>
          <a:blip r:embed="rId5"/>
          <a:stretch>
            <a:fillRect/>
          </a:stretch>
        </p:blipFill>
        <p:spPr>
          <a:xfrm>
            <a:off x="2160270" y="2133600"/>
            <a:ext cx="4800600" cy="3600450"/>
          </a:xfrm>
          <a:prstGeom prst="rect">
            <a:avLst/>
          </a:prstGeom>
        </p:spPr>
      </p:pic>
    </p:spTree>
    <p:custDataLst>
      <p:tags r:id="rId1"/>
    </p:custDataLst>
    <p:extLst>
      <p:ext uri="{BB962C8B-B14F-4D97-AF65-F5344CB8AC3E}">
        <p14:creationId xmlns:p14="http://schemas.microsoft.com/office/powerpoint/2010/main" val="39224734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0" name="Snip Diagonal Corner Rectangle 24">
            <a:extLst>
              <a:ext uri="{FF2B5EF4-FFF2-40B4-BE49-F238E27FC236}">
                <a16:creationId xmlns:a16="http://schemas.microsoft.com/office/drawing/2014/main" id="{96421D11-469A-44F4-A041-45EF340D6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2" y="-2"/>
            <a:ext cx="9146381" cy="6858000"/>
          </a:xfrm>
          <a:prstGeom prst="snip2DiagRect">
            <a:avLst>
              <a:gd name="adj1" fmla="val 0"/>
              <a:gd name="adj2" fmla="val 0"/>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8C06AA6B-C1D9-4729-A10F-9F56A8348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2337" y="0"/>
            <a:ext cx="4601663" cy="6861976"/>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24" name="Straight Connector 23">
            <a:extLst>
              <a:ext uri="{FF2B5EF4-FFF2-40B4-BE49-F238E27FC236}">
                <a16:creationId xmlns:a16="http://schemas.microsoft.com/office/drawing/2014/main" id="{57A5B80F-1124-46A3-BEE0-C4353D139B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4052" y="4220801"/>
            <a:ext cx="3161954"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34C1619-1C65-4C2D-8221-9B3D86460B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361" r="39216" b="3"/>
          <a:stretch/>
        </p:blipFill>
        <p:spPr>
          <a:xfrm>
            <a:off x="1900607" y="3209544"/>
            <a:ext cx="2537460" cy="3648456"/>
          </a:xfrm>
          <a:prstGeom prst="rect">
            <a:avLst/>
          </a:prstGeom>
        </p:spPr>
      </p:pic>
      <p:pic>
        <p:nvPicPr>
          <p:cNvPr id="11" name="Picture 10">
            <a:extLst>
              <a:ext uri="{FF2B5EF4-FFF2-40B4-BE49-F238E27FC236}">
                <a16:creationId xmlns:a16="http://schemas.microsoft.com/office/drawing/2014/main" id="{39663BE1-F373-4D6C-BCB2-23A1E399E5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380" r="19382" b="1"/>
          <a:stretch/>
        </p:blipFill>
        <p:spPr>
          <a:xfrm>
            <a:off x="-374" y="10"/>
            <a:ext cx="2876677" cy="3899748"/>
          </a:xfrm>
          <a:custGeom>
            <a:avLst/>
            <a:gdLst>
              <a:gd name="connsiteX0" fmla="*/ 0 w 4551358"/>
              <a:gd name="connsiteY0" fmla="*/ 0 h 3899758"/>
              <a:gd name="connsiteX1" fmla="*/ 4551358 w 4551358"/>
              <a:gd name="connsiteY1" fmla="*/ 0 h 3899758"/>
              <a:gd name="connsiteX2" fmla="*/ 4551358 w 4551358"/>
              <a:gd name="connsiteY2" fmla="*/ 3077500 h 3899758"/>
              <a:gd name="connsiteX3" fmla="*/ 2843111 w 4551358"/>
              <a:gd name="connsiteY3" fmla="*/ 3077500 h 3899758"/>
              <a:gd name="connsiteX4" fmla="*/ 2843111 w 4551358"/>
              <a:gd name="connsiteY4" fmla="*/ 3899758 h 3899758"/>
              <a:gd name="connsiteX5" fmla="*/ 0 w 4551358"/>
              <a:gd name="connsiteY5" fmla="*/ 3899758 h 389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1358" h="3899758">
                <a:moveTo>
                  <a:pt x="0" y="0"/>
                </a:moveTo>
                <a:lnTo>
                  <a:pt x="4551358" y="0"/>
                </a:lnTo>
                <a:lnTo>
                  <a:pt x="4551358" y="3077500"/>
                </a:lnTo>
                <a:lnTo>
                  <a:pt x="2843111" y="3077500"/>
                </a:lnTo>
                <a:lnTo>
                  <a:pt x="2843111" y="3899758"/>
                </a:lnTo>
                <a:lnTo>
                  <a:pt x="0" y="3899758"/>
                </a:lnTo>
                <a:close/>
              </a:path>
            </a:pathLst>
          </a:custGeom>
        </p:spPr>
      </p:pic>
      <p:pic>
        <p:nvPicPr>
          <p:cNvPr id="15" name="Picture 14">
            <a:extLst>
              <a:ext uri="{FF2B5EF4-FFF2-40B4-BE49-F238E27FC236}">
                <a16:creationId xmlns:a16="http://schemas.microsoft.com/office/drawing/2014/main" id="{0B4A5EE1-2270-41A7-9B26-5B64E597188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4359" r="33612" b="1"/>
          <a:stretch/>
        </p:blipFill>
        <p:spPr>
          <a:xfrm>
            <a:off x="2969759" y="-268"/>
            <a:ext cx="1479121" cy="3082474"/>
          </a:xfrm>
          <a:prstGeom prst="rect">
            <a:avLst/>
          </a:prstGeom>
        </p:spPr>
      </p:pic>
      <p:pic>
        <p:nvPicPr>
          <p:cNvPr id="7" name="Picture 6">
            <a:extLst>
              <a:ext uri="{FF2B5EF4-FFF2-40B4-BE49-F238E27FC236}">
                <a16:creationId xmlns:a16="http://schemas.microsoft.com/office/drawing/2014/main" id="{1441CBF2-09BA-4388-95EF-3BE355077E1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5959" r="41395" b="2"/>
          <a:stretch/>
        </p:blipFill>
        <p:spPr>
          <a:xfrm>
            <a:off x="-4759" y="4041648"/>
            <a:ext cx="1806135" cy="2816352"/>
          </a:xfrm>
          <a:prstGeom prst="rect">
            <a:avLst/>
          </a:prstGeom>
        </p:spPr>
      </p:pic>
      <p:sp>
        <p:nvSpPr>
          <p:cNvPr id="26" name="Rectangle 25">
            <a:extLst>
              <a:ext uri="{FF2B5EF4-FFF2-40B4-BE49-F238E27FC236}">
                <a16:creationId xmlns:a16="http://schemas.microsoft.com/office/drawing/2014/main" id="{3F52A01A-CC8B-4ECF-80AD-1B422B0593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05350" y="240031"/>
            <a:ext cx="426339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4" name="Rectangle 3">
            <a:extLst>
              <a:ext uri="{FF2B5EF4-FFF2-40B4-BE49-F238E27FC236}">
                <a16:creationId xmlns:a16="http://schemas.microsoft.com/office/drawing/2014/main" id="{E6EB5CB1-0634-47C3-A512-03CDE0F72E1D}"/>
              </a:ext>
            </a:extLst>
          </p:cNvPr>
          <p:cNvSpPr/>
          <p:nvPr/>
        </p:nvSpPr>
        <p:spPr>
          <a:xfrm>
            <a:off x="4542337" y="-268"/>
            <a:ext cx="4601662" cy="68582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05349" y="857675"/>
            <a:ext cx="4288249" cy="3437782"/>
          </a:xfrm>
        </p:spPr>
        <p:txBody>
          <a:bodyPr>
            <a:normAutofit/>
          </a:bodyPr>
          <a:lstStyle/>
          <a:p>
            <a:r>
              <a:rPr lang="en-US" sz="5400" dirty="0">
                <a:latin typeface="Century Gothic" panose="020B0502020202020204" pitchFamily="34" charset="0"/>
              </a:rPr>
              <a:t>CHALLENGE</a:t>
            </a:r>
          </a:p>
        </p:txBody>
      </p:sp>
      <p:sp>
        <p:nvSpPr>
          <p:cNvPr id="3" name="Subtitle 2"/>
          <p:cNvSpPr>
            <a:spLocks noGrp="1"/>
          </p:cNvSpPr>
          <p:nvPr>
            <p:ph type="subTitle" idx="1"/>
          </p:nvPr>
        </p:nvSpPr>
        <p:spPr>
          <a:xfrm>
            <a:off x="5052693" y="4356634"/>
            <a:ext cx="3424672" cy="2261335"/>
          </a:xfrm>
        </p:spPr>
        <p:txBody>
          <a:bodyPr>
            <a:normAutofit/>
          </a:bodyPr>
          <a:lstStyle/>
          <a:p>
            <a:r>
              <a:rPr lang="en-US" sz="3600" dirty="0">
                <a:latin typeface="Century Gothic" panose="020B0502020202020204" pitchFamily="34" charset="0"/>
              </a:rPr>
              <a:t>Pick one new healthy habit to practice this week!</a:t>
            </a:r>
          </a:p>
        </p:txBody>
      </p:sp>
    </p:spTree>
    <p:custDataLst>
      <p:tags r:id="rId1"/>
    </p:custDataLst>
    <p:extLst>
      <p:ext uri="{BB962C8B-B14F-4D97-AF65-F5344CB8AC3E}">
        <p14:creationId xmlns:p14="http://schemas.microsoft.com/office/powerpoint/2010/main" val="9024773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a:extLst>
              <a:ext uri="{FF2B5EF4-FFF2-40B4-BE49-F238E27FC236}">
                <a16:creationId xmlns:a16="http://schemas.microsoft.com/office/drawing/2014/main" id="{C3ED5B89-3EAF-48B3-A9D8-5EF51196F1CC}"/>
              </a:ext>
            </a:extLst>
          </p:cNvPr>
          <p:cNvSpPr>
            <a:spLocks noGrp="1"/>
          </p:cNvSpPr>
          <p:nvPr>
            <p:ph type="title"/>
          </p:nvPr>
        </p:nvSpPr>
        <p:spPr>
          <a:xfrm>
            <a:off x="862013" y="2514600"/>
            <a:ext cx="7405687" cy="1355725"/>
          </a:xfrm>
        </p:spPr>
        <p:txBody>
          <a:bodyPr/>
          <a:lstStyle/>
          <a:p>
            <a:pPr algn="ctr"/>
            <a:r>
              <a:rPr lang="en-US" altLang="en-US" sz="6600"/>
              <a:t>Let’s Taste</a:t>
            </a:r>
          </a:p>
        </p:txBody>
      </p:sp>
    </p:spTree>
    <p:custDataLst>
      <p:tags r:id="rId1"/>
    </p:custDataLst>
    <p:extLst>
      <p:ext uri="{BB962C8B-B14F-4D97-AF65-F5344CB8AC3E}">
        <p14:creationId xmlns:p14="http://schemas.microsoft.com/office/powerpoint/2010/main" val="11996811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F984D3D1-D139-4706-B632-EC41AD186423}"/>
              </a:ext>
            </a:extLst>
          </p:cNvPr>
          <p:cNvGraphicFramePr/>
          <p:nvPr/>
        </p:nvGraphicFramePr>
        <p:xfrm>
          <a:off x="1524000" y="22606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7763" name="AutoShape 6" descr="data:image/jpeg;base64,/9j/4AAQSkZJRgABAQAAAQABAAD/2wCEAAkGBg8ODw4QDhAPDQ8SFhEQEBAPDQ4ODhcQFBAYGBMQExIXGyYeFxsjGRgeIDsgLycsLCwsGB4xQTAqNSYrLCkBCQoKDgwOGg8PGjIiHyQ0Ly81MiwsLCoyLCwsLCwsLDMyNCwpLCwyMSwsLCw0LDAsLCk0Mi4tLC0tLC80LCwsMv/AABEIANUA7QMBIgACEQEDEQH/xAAcAAEAAgMBAQEAAAAAAAAAAAAAAgcBBQYEAwj/xAA7EAACAQIEAwQIBQQABwAAAAAAAQIDEQQGITEFQVESIjJhExRSYnGBsdEHkaHB8CMzQkMkNFNyksLh/8QAGwEBAAIDAQEAAAAAAAAAAAAAAAUGAQMEAgf/xAAwEQABAwIFAQYGAgMAAAAAAAAAAQIDBBEFEiExQWETUaGx0fAiMnGBweEUI0KR8f/aAAwDAQACEQMRAD8AvEAAAAAAAAAAAAAAAAAAAAAAAAAAAAAAAAAAAA5rMma1RvSoNSq7Slo4w+8vp+h5cz5tt2qGGlrtOrF7dYwfXz5fHbjLkVVVn+Ef+/QquK4zkvDTrryvd9OvU73JXF3VpzpVJOVSDck5NuThJ63b1bUvqjpSqOEcSeGr06qu1F2klzg/FH8v1SLUpVYzjGUWpRklKLWzTV0zdQzZ2ZV3TyO3A6zt4Mjl+Jun249CYAO8nQAAAAAAAAAAAAAAAAAAAAAAAAAAAAAAAYbtvoAZOIzPm/t9qjhpdzadVPxdYwfTz5/Df45qzZ6btUMO7UtpzX+fur3fr8N+VuQ9VV5vgj27yoYti+a8MC6cr+E9SdzFyNzFyNKrYnc7XIvG7p4Wo9VeVK73jvKHy3+F+hw9yeHxMqU4zg+zOLUovzRthlWJ6OQ7qCqdSTJIm3PVC5QeHgvFYYujCrHRvScb37M1vH+cmj3Fja5HJdNj6Qx7XtRzVuigAHo9gAAAAAAAAAAAAAAAAAAAAAAAAAw3YAN21ei5vkcBmvNnp+1Qw7tR2nNbz8l7v1+G+M25s9O5UMO/6K0nNf5vovd+vw35W5D1dVn+Bm3n+vMqGLYrnvBAunK9/ROhK4uQuLkcVixK4uQuLgzYlcXI3MXBmxvMr8feDrd5v0M7Kot7dJpdV9L+RaMZJpNNNPVNO6a6opG5YWR8VivV3GdKU6UWvQzlJRbi94q+8VyfnbkSVDMqL2a7eXv3uWjA6xyL/Hdqm6dP1+fqdaACXLYAAAAAAAAAAAAAAAAAAAAAAAACv835u9N2sPh5f0tqlRPx9Yxfs+fP4b/bOebL9rDYeWmsa1RPfrTi+nV/LqcTciKuqzf1s25Kpi+J3vBCv1X8epO5i5G5i5GlXsTuYuRuLgzYlcxcjcXMmbEriKbaSTbbSSSu23skuZPCYWpWnGnSi6k5bRjv8fJeZZmWco08GlOpariOc7XjG61jC/13flsb4YHSrZNu8kKHD5Kt2mjeV98mry1kVK1XGJN7xobxXnU6v3dvjsu0SttoZBORQtiSzS8U1LHTMyRp6qAAbTpAAAAAAAAAAAAAAAAAAAAABxudc2eivhsPL+o9KtRPWK9iL9p9eXx29mcs1eqQ9FRaeImt9/Rxf+b8+i+fk6ylNttttt6tt3bb3bZGVdTb+tn3K7i2JdmiwRLryvd0+pm4uRuYuRRUrEri5G5i4FiVxcjcxcGbErnq4Zw2riqsaVGPak93tGMecpPkv5uS4NwerjKqpUl5yk/DGPtS+3MtjgnA6WCpKnSV29ZzfjlLq/tyOqnpllW/BLYfhrqpcztG+f0Pll/LlLA07Q79R/3KrXeb6LpHyNsATjWoxMrdi6xxtjajGJZEAAPR7AAAB4+LcWpYSk6tVvsqySVnKUntGKe7+zPVOaim5NJJNtt2SS3bZVOa8xPG1u62qELqktr9ajXV/oreZy1M/ZN03UjsQrUpYrp8y7e+haOCxtOvTjUpSU4S2a+jXJ+R9yn+BZirYKfap96D8dJvuyX7Pz+pafCeL0sXSVWjK62lF6TjLnGS5MxT1KSpZdFPNBiLKtttnJunoe0AHWSYAAAAAAAAANNmfMUcDR7Wkq07qlB837UvdX/zme3i3FaeEozrVXaMdkvFKT2hHzZT3FuLVMXWnWqvvS2V+7GK2hHyX3fM4qqo7NMrd18CJxOv/jMys+ZfDr6HyxGJnVnKdSTnOTcpSe7Z8rkbi5ClKW6rdSVzFyNxcGLErmLkbi4M2JXPdwXg1XGVVSpLznN+GMfaf25nz4Rwqri60aNFXk9W34Yx5zk+hb/A+CUsFSVKkr85za70pe0/tyOqnp1lW67Eth2HLUuzO0anj0M8F4LSwdJUqS85SfilL2pP+WPeATjWo1LIXNrUYiNalkQAAyegAAAAc3nPM6wdP0dJr1iou7z7EdnUa+nn8DxI9I2q5xqmmbCxXv2Q02fszXbwlGWi/vyXN/8AST+v5dUcPcjKbbbbu3q23d36sxcr8siyOzKUGrqX1MiyO+3RCVz3cH41VwdVVKT8pQfglH2ZL9+Rrri5rRVRboaGOdG5HNWyoXRwPjlLG0lUpOzWk4PxRl0f35mxKS4TxerhKsatGVpLRp+GUecZLmi2+A8epY6kqlN2krKpTb70JdH1XR8/zJumqUlTK7fzLrh+ItqW5XaOTx+hsgAdhKgAAAjVqxhGUpNRjFOUpN2SildtvkrEivPxDzR2m8HRl3V/fkucuVJPot352XJmmaVIm5lOaqqW08avd/1TSZszLLHVu62qELqlHa/Wo11f6L530VyNzFyAc5XKrl3KJLI6Z6vfupK4uQuLnk12JXFyNzFzIsSuenh3D6uJqwpUY9qctuSS5yk+SR8MNh51Zxp04uc5NRjFbtst/KeV4YClradeetWa28oR91frv5LoggWV3QkaGhWpfr8qbr+D0Zcy9SwFLsQ705WdWo1aUpftFcl+7be1AJxrUalk2LoxjY2o1qWRAAD0ewAAAAADVZizBTwNFzn3pyuqVO+spfslzf7tFQ43Gzr1J1asu1ObvJ/RLoktPkbvPODxccTKpie/CTcaM4X9EobqCX+Lty+O5zVyDqpXPfZdEQpmK1UksuRUsicfn0J3MXI3MXOQibE7mLkbmLgWJ3PZwfjNXB1Y1aLs1pKL8Mo84yXQ8FzFzKKqLdD2xzmORzVsqF38D45SxtFVaT8pwfijLnF/fmbEpDgXHauCrKrSd1tODdozj7L/AGfL9C4uD8XpYyjGtRd4vRp+KMlvCS5NfZ7Mm6aoSVLLuXOgrkqW2do5Pdz2gHyxWJhShOpUfZhBOUm+SSuzr2JNVtqppM55kWBw/cf9epeNJaaaa1Gui+rXmVBKbbbbbb1bbu23u2z3cf43PG4idaeifdpx9mmm+zH463fm2a65A1EyyvvxwUrEKpamXT5U29fuSuYuRuLnOR9iVzFyNxcGbEriKbaSTbeiSV229kkQuWP+H2T+z2cZiI95q9Cm1sn/ALWur5dFr0ttiiWR2VDqpaV1Q/I37r3GzyPlH1OHpqyTxM1tv6OD/wAF73V/Lld9WAT0caRtytLrDC2FiMZsgAB7NoAAAAAAAAB8cXhKdaEqdWEakJaSjJXT/nUq7NmSqmDbq0b1cNu3vOn5T6r3vz6u1zEopppq6ejT1VuhomgbKmu/ecdXRx1LbO34UoC4udxnDILp9rEYKN4b1KCV3HrKn1j7vLlpouEuQkkTo1s4p1RSvp35Xp+yVxchcXNZz2JXFyFxcGbErm4yxmWpgK3bjeVKVlVp33j1XvLl+RpbmLnprlat0Nkb3RuR7VsqF/4HHU8RThVoyU6c1eMl+qfRp6W5NHA/ibmK7jgqb0Vp17dd4U//AG/8Tn8p5wqcPc4tOrRmm/R3tap2e7JdL6J+XwNDicTKrOdSo+1ObcpN85N3Z3TVeeNGpuu/vqTdViSS06Nbo5d/fUjcXI3MXOAgrEri5G5i4M2JXFyNzd5Ty1PiFfsaxowtKtNco8or3nb6vkemtVy2Tc2RxOkcjGpqpt8g5R9bn6xXjfDwfdi1pUmuXnFc+r06lrnyw2GhShGnTioQglGMVsktkfUnIYUibZNy50lM2njypvyveAAbzqAAAAAAAAAAAAAAABwmdMhel7WJwcUqmsqlFaKfWcOkvLn8d+7BrlibI3K40TwMnZkeh+eZXTad01o01Z36GLlqZ2yKsUpV8MlHELWUNFGp9p+fPn1VVTi4txknGSbUotNSTTs009mQksLonWUqFVSPp3Wdtwpm5i5G4uaTlsSuYuRuLgzYlcxcjcXMixK4uQuLgzYlcxcjczFNtJJtvRJK7beySBmx6+F8Nq4qtCjRXanN2V9Ipc5SfJJal48B4HSwNCFGly1nO1pTm95v+aJJcjUZEymsBR7dVL1qqk6j37Ed1ST+vV9bI6gmKWDs0zO3XwLTh9H2Dc7vmXw98gAHYSgAAAAAAAAAAAAAAAAAAAAAOPzxkdYxOvh0o4pLVaRjVSXhb5S6S+T0s12APEkbZG5XGqaFkzFY9ND86VIuLlGScZRbjKMk1JSTs009ncjctzPWRljYuvh0o4qK1WijVilpFvlJLaXyelmqiqRcW4yTjJNxlGSakmnZpp7O5BywuidZSpVVI6ndZduFFxcjcxc1HLYlcXI3MXBmxK4uRuYuDNiVyxfwyyj2msdXjov+Wi+b51mv0XzfRnNZJytLiOISkmsPTtKtK7V1ypp9X+iv5F306cYxjGKUYxSjGKVkklZJLkjvpIMy53bEzhtJmXtX7JsSABKlhAAAAAAAAAAAAAAAAAAAAAAAAAAABxWfsjLFxeJw0UsTFd+K0VWKW3/els+e3S3ag8PYj25XGqWJsrVY7Y/Nsk02mmmtGmrNNbpojctP8RcjemUsZhIXrLWtSitZxX+yK9tdOa896quQksSxuspVaimdA/KpK5i5G4uajnsSuejhvD6mJrU6FFdqpUfZiuXVt9EldvyR5Llx/hrlL1Sj6zWjbEVkrJqzp0nqo+Te7+S5M3QxLI6x10tMs77ccnR5e4FTwGHhQpa21nO1nOo/FN/zRJLkbIAnERESyFra1GpZNgADJkAAAAAAAAAAAAAAAAAAAAAAAAAAAAAAFW/iVkf0fbxuFj3HeWIpxXhfOtFdOvTfa9rSMNJpp6p6NPaxqljSRtlNE8DZmZXH5nuYudj+ImSXganp8PH/AISo9l/qqP8Awfuvk/l0vzXA+D1cbiKWHpeKb1la6jBeKcvJL89FzIZ0bmuyruVl8D2P7NU1Oo/DTKfrlf1itG+HoNWT2nWVnGNuaW7+S1uy5jycJ4XTwlClQors06a7K6t85Pzb1fmz1kxDEkbbFkpoEgZl55AANx0gAAAAAAAAAAAAAAAAAAAAAAAAAAAAAAAAAAAHxxmDp16c6VWKqU5pxnF7NM5zJGTqPDvWJQk6s5zlBTlFKSpRfdp6eerel9NNEAeVaiqirueFY1XI5U1Q6kAHo9gAAAAAAAAAAAAAAAAAAAAAAAH/2Q==">
            <a:extLst>
              <a:ext uri="{FF2B5EF4-FFF2-40B4-BE49-F238E27FC236}">
                <a16:creationId xmlns:a16="http://schemas.microsoft.com/office/drawing/2014/main" id="{8AAD89CB-E235-45C6-98A4-02AA6C5A9A38}"/>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6" name="Title 1">
            <a:extLst>
              <a:ext uri="{FF2B5EF4-FFF2-40B4-BE49-F238E27FC236}">
                <a16:creationId xmlns:a16="http://schemas.microsoft.com/office/drawing/2014/main" id="{5F334245-525A-4A7A-8BD9-A2AA31D67976}"/>
              </a:ext>
            </a:extLst>
          </p:cNvPr>
          <p:cNvSpPr>
            <a:spLocks noGrp="1"/>
          </p:cNvSpPr>
          <p:nvPr>
            <p:ph type="title"/>
          </p:nvPr>
        </p:nvSpPr>
        <p:spPr>
          <a:xfrm>
            <a:off x="838200" y="396875"/>
            <a:ext cx="7407275" cy="1355725"/>
          </a:xfrm>
        </p:spPr>
        <p:txBody>
          <a:bodyPr>
            <a:normAutofit/>
          </a:bodyPr>
          <a:lstStyle/>
          <a:p>
            <a:pPr algn="ctr">
              <a:defRPr/>
            </a:pPr>
            <a:r>
              <a:rPr lang="en-US" sz="4400" b="1" dirty="0">
                <a:latin typeface="+mn-lt"/>
              </a:rPr>
              <a:t>Don’t Yuck My Yum!</a:t>
            </a:r>
          </a:p>
        </p:txBody>
      </p:sp>
      <p:pic>
        <p:nvPicPr>
          <p:cNvPr id="117765" name="Graphic 2" descr="Close">
            <a:extLst>
              <a:ext uri="{FF2B5EF4-FFF2-40B4-BE49-F238E27FC236}">
                <a16:creationId xmlns:a16="http://schemas.microsoft.com/office/drawing/2014/main" id="{3036072F-6705-4542-A654-D1B8D9DAA4F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38400" y="16510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6" name="Graphic 4" descr="Checkmark">
            <a:extLst>
              <a:ext uri="{FF2B5EF4-FFF2-40B4-BE49-F238E27FC236}">
                <a16:creationId xmlns:a16="http://schemas.microsoft.com/office/drawing/2014/main" id="{05CA9109-21F0-4252-B114-E25C0EEB439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62600" y="1508125"/>
            <a:ext cx="1423988"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806360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3052E455-DFBA-4F47-A5D0-FAF1AE16BB72}"/>
              </a:ext>
            </a:extLst>
          </p:cNvPr>
          <p:cNvSpPr>
            <a:spLocks noGrp="1"/>
          </p:cNvSpPr>
          <p:nvPr>
            <p:ph type="title"/>
          </p:nvPr>
        </p:nvSpPr>
        <p:spPr>
          <a:xfrm>
            <a:off x="838200" y="152400"/>
            <a:ext cx="7407275" cy="1355725"/>
          </a:xfrm>
        </p:spPr>
        <p:txBody>
          <a:bodyPr/>
          <a:lstStyle/>
          <a:p>
            <a:pPr algn="ctr"/>
            <a:r>
              <a:rPr lang="en-US" altLang="en-US" b="1"/>
              <a:t>Describe what you taste!</a:t>
            </a:r>
          </a:p>
        </p:txBody>
      </p:sp>
      <p:graphicFrame>
        <p:nvGraphicFramePr>
          <p:cNvPr id="4" name="Diagram 3">
            <a:extLst>
              <a:ext uri="{FF2B5EF4-FFF2-40B4-BE49-F238E27FC236}">
                <a16:creationId xmlns:a16="http://schemas.microsoft.com/office/drawing/2014/main" id="{70A3777B-EEAE-4030-8BDD-21F2EF01B20C}"/>
              </a:ext>
            </a:extLst>
          </p:cNvPr>
          <p:cNvGraphicFramePr/>
          <p:nvPr/>
        </p:nvGraphicFramePr>
        <p:xfrm>
          <a:off x="533400" y="1295400"/>
          <a:ext cx="8077200"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070075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Title 1"/>
          <p:cNvSpPr>
            <a:spLocks noGrp="1"/>
          </p:cNvSpPr>
          <p:nvPr>
            <p:ph type="title"/>
          </p:nvPr>
        </p:nvSpPr>
        <p:spPr bwMode="auto">
          <a:xfrm>
            <a:off x="0" y="2777385"/>
            <a:ext cx="9144000" cy="1294679"/>
          </a:xfrm>
          <a:solidFill>
            <a:schemeClr val="accent1"/>
          </a:solidFill>
          <a:extLst/>
        </p:spPr>
        <p:txBody>
          <a:bodyPr vert="horz" wrap="square" lIns="64294" tIns="32147" rIns="64294" bIns="32147" numCol="1" rtlCol="0" anchor="ctr" anchorCtr="0" compatLnSpc="1">
            <a:prstTxWarp prst="textNoShape">
              <a:avLst/>
            </a:prstTxWarp>
            <a:noAutofit/>
          </a:bodyPr>
          <a:lstStyle/>
          <a:p>
            <a:pPr algn="ctr"/>
            <a:r>
              <a:rPr lang="en-US" sz="4400" dirty="0">
                <a:solidFill>
                  <a:schemeClr val="bg1"/>
                </a:solidFill>
                <a:latin typeface="+mj-lt"/>
              </a:rPr>
              <a:t>Healthy Habits</a:t>
            </a:r>
            <a:endParaRPr lang="en-US" altLang="en-US" sz="4400" dirty="0">
              <a:solidFill>
                <a:schemeClr val="bg1"/>
              </a:solidFill>
              <a:latin typeface="+mj-lt"/>
            </a:endParaRPr>
          </a:p>
        </p:txBody>
      </p:sp>
      <p:pic>
        <p:nvPicPr>
          <p:cNvPr id="3" name="Picture 2">
            <a:extLst>
              <a:ext uri="{FF2B5EF4-FFF2-40B4-BE49-F238E27FC236}">
                <a16:creationId xmlns:a16="http://schemas.microsoft.com/office/drawing/2014/main" id="{3F015ECC-DB50-4A58-B6E2-5E0D32D69F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8626" y="-1"/>
            <a:ext cx="4635374" cy="3090249"/>
          </a:xfrm>
          <a:prstGeom prst="rect">
            <a:avLst/>
          </a:prstGeom>
        </p:spPr>
      </p:pic>
      <p:pic>
        <p:nvPicPr>
          <p:cNvPr id="4" name="Picture 3">
            <a:extLst>
              <a:ext uri="{FF2B5EF4-FFF2-40B4-BE49-F238E27FC236}">
                <a16:creationId xmlns:a16="http://schemas.microsoft.com/office/drawing/2014/main" id="{83538EC3-4D93-41EC-BF86-BA73F028C1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5800" y="3759200"/>
            <a:ext cx="4648201" cy="3098800"/>
          </a:xfrm>
          <a:prstGeom prst="rect">
            <a:avLst/>
          </a:prstGeom>
        </p:spPr>
      </p:pic>
      <p:pic>
        <p:nvPicPr>
          <p:cNvPr id="7" name="Picture 6">
            <a:extLst>
              <a:ext uri="{FF2B5EF4-FFF2-40B4-BE49-F238E27FC236}">
                <a16:creationId xmlns:a16="http://schemas.microsoft.com/office/drawing/2014/main" id="{587894E6-6982-40B8-B3A5-06DFD7CEAE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7429"/>
            <a:ext cx="4673946" cy="3107677"/>
          </a:xfrm>
          <a:prstGeom prst="rect">
            <a:avLst/>
          </a:prstGeom>
        </p:spPr>
      </p:pic>
      <p:pic>
        <p:nvPicPr>
          <p:cNvPr id="13" name="Picture 12">
            <a:extLst>
              <a:ext uri="{FF2B5EF4-FFF2-40B4-BE49-F238E27FC236}">
                <a16:creationId xmlns:a16="http://schemas.microsoft.com/office/drawing/2014/main" id="{D4C90267-5D55-4BC8-A66B-EBBDEBB199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759200"/>
            <a:ext cx="4646789" cy="3098800"/>
          </a:xfrm>
          <a:prstGeom prst="rect">
            <a:avLst/>
          </a:prstGeom>
        </p:spPr>
      </p:pic>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0D03F900-0755-4CB8-8A53-D5D3D92560DF}"/>
                  </a:ext>
                </a:extLst>
              </p14:cNvPr>
              <p14:cNvContentPartPr/>
              <p14:nvPr/>
            </p14:nvContentPartPr>
            <p14:xfrm>
              <a:off x="12268877" y="3090249"/>
              <a:ext cx="360" cy="360"/>
            </p14:xfrm>
          </p:contentPart>
        </mc:Choice>
        <mc:Fallback xmlns="">
          <p:pic>
            <p:nvPicPr>
              <p:cNvPr id="5" name="Ink 4">
                <a:extLst>
                  <a:ext uri="{FF2B5EF4-FFF2-40B4-BE49-F238E27FC236}">
                    <a16:creationId xmlns:a16="http://schemas.microsoft.com/office/drawing/2014/main" id="{0D03F900-0755-4CB8-8A53-D5D3D92560DF}"/>
                  </a:ext>
                </a:extLst>
              </p:cNvPr>
              <p:cNvPicPr/>
              <p:nvPr/>
            </p:nvPicPr>
            <p:blipFill>
              <a:blip r:embed="rId9"/>
              <a:stretch>
                <a:fillRect/>
              </a:stretch>
            </p:blipFill>
            <p:spPr>
              <a:xfrm>
                <a:off x="12259517" y="3080889"/>
                <a:ext cx="19080" cy="19080"/>
              </a:xfrm>
              <a:prstGeom prst="rect">
                <a:avLst/>
              </a:prstGeom>
            </p:spPr>
          </p:pic>
        </mc:Fallback>
      </mc:AlternateContent>
    </p:spTree>
    <p:custDataLst>
      <p:tags r:id="rId1"/>
    </p:custDataLst>
    <p:extLst>
      <p:ext uri="{BB962C8B-B14F-4D97-AF65-F5344CB8AC3E}">
        <p14:creationId xmlns:p14="http://schemas.microsoft.com/office/powerpoint/2010/main" val="38854588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9" name="Rectangle 130">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355" y="243840"/>
            <a:ext cx="879348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50" name="Rectangle 132">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355" y="243840"/>
            <a:ext cx="879348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151" name="Straight Connector 134">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995" y="3733800"/>
            <a:ext cx="617220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52" name="Rectangle 136">
            <a:extLst>
              <a:ext uri="{FF2B5EF4-FFF2-40B4-BE49-F238E27FC236}">
                <a16:creationId xmlns:a16="http://schemas.microsoft.com/office/drawing/2014/main" id="{E455C987-ED28-46CA-ACFD-871FF101D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A09530D1-E1B7-4679-A6ED-D82EB77AA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80" y="256540"/>
            <a:ext cx="8778240" cy="63652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41" name="Straight Connector 140">
            <a:extLst>
              <a:ext uri="{FF2B5EF4-FFF2-40B4-BE49-F238E27FC236}">
                <a16:creationId xmlns:a16="http://schemas.microsoft.com/office/drawing/2014/main" id="{BCB8372A-11C5-4BD2-B5FD-71DDEFADE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995" y="5458968"/>
            <a:ext cx="61722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4">
            <a:extLst>
              <a:ext uri="{FF2B5EF4-FFF2-40B4-BE49-F238E27FC236}">
                <a16:creationId xmlns:a16="http://schemas.microsoft.com/office/drawing/2014/main" id="{DBD9DD59-D2CD-442B-B65D-000CC20A2A2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62" t="22243" r="2" b="13274"/>
          <a:stretch/>
        </p:blipFill>
        <p:spPr bwMode="auto">
          <a:xfrm>
            <a:off x="173354" y="257714"/>
            <a:ext cx="8787765" cy="38753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2485" y="4206240"/>
            <a:ext cx="7475220" cy="1325880"/>
          </a:xfrm>
        </p:spPr>
        <p:txBody>
          <a:bodyPr vert="horz" lIns="91440" tIns="45720" rIns="91440" bIns="45720" rtlCol="0" anchor="b">
            <a:normAutofit/>
          </a:bodyPr>
          <a:lstStyle/>
          <a:p>
            <a:pPr algn="ctr" defTabSz="914400">
              <a:lnSpc>
                <a:spcPct val="85000"/>
              </a:lnSpc>
            </a:pPr>
            <a:r>
              <a:rPr lang="en-US" sz="5700" b="1" cap="all" dirty="0">
                <a:latin typeface="+mj-lt"/>
                <a:cs typeface="+mj-cs"/>
              </a:rPr>
              <a:t>Food Safety</a:t>
            </a:r>
          </a:p>
        </p:txBody>
      </p:sp>
      <p:sp>
        <p:nvSpPr>
          <p:cNvPr id="13" name="Subtitle 2">
            <a:extLst>
              <a:ext uri="{FF2B5EF4-FFF2-40B4-BE49-F238E27FC236}">
                <a16:creationId xmlns:a16="http://schemas.microsoft.com/office/drawing/2014/main" id="{040946A6-2FC4-4A6D-9DA7-648BEC8EA969}"/>
              </a:ext>
            </a:extLst>
          </p:cNvPr>
          <p:cNvSpPr>
            <a:spLocks noGrp="1"/>
          </p:cNvSpPr>
          <p:nvPr>
            <p:ph type="subTitle" idx="1"/>
          </p:nvPr>
        </p:nvSpPr>
        <p:spPr>
          <a:xfrm>
            <a:off x="1219200" y="5596128"/>
            <a:ext cx="6705599" cy="557784"/>
          </a:xfrm>
        </p:spPr>
        <p:txBody>
          <a:bodyPr vert="horz" lIns="91440" tIns="45720" rIns="91440" bIns="45720" rtlCol="0">
            <a:normAutofit/>
          </a:bodyPr>
          <a:lstStyle/>
          <a:p>
            <a:pPr defTabSz="914400">
              <a:spcBef>
                <a:spcPts val="1400"/>
              </a:spcBef>
              <a:defRPr/>
            </a:pPr>
            <a:r>
              <a:rPr lang="en-US" sz="1700" dirty="0">
                <a:solidFill>
                  <a:schemeClr val="accent1"/>
                </a:solidFill>
              </a:rPr>
              <a:t>Food safety is keeping our food free from germs so that we don’t get sick.</a:t>
            </a:r>
          </a:p>
        </p:txBody>
      </p:sp>
    </p:spTree>
    <p:custDataLst>
      <p:tags r:id="rId1"/>
    </p:custDataLst>
    <p:extLst>
      <p:ext uri="{BB962C8B-B14F-4D97-AF65-F5344CB8AC3E}">
        <p14:creationId xmlns:p14="http://schemas.microsoft.com/office/powerpoint/2010/main" val="399976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81000"/>
            <a:ext cx="7406640" cy="1356360"/>
          </a:xfrm>
        </p:spPr>
        <p:txBody>
          <a:bodyPr>
            <a:normAutofit/>
          </a:bodyPr>
          <a:lstStyle/>
          <a:p>
            <a:pPr algn="ctr"/>
            <a:r>
              <a:rPr lang="en-US" sz="5400" dirty="0">
                <a:latin typeface="+mj-lt"/>
              </a:rPr>
              <a:t>Why clean?</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7453" y="2321203"/>
            <a:ext cx="5439112" cy="362607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2321203"/>
            <a:ext cx="2646502" cy="1488797"/>
          </a:xfrm>
          <a:prstGeom prst="rect">
            <a:avLst/>
          </a:prstGeom>
        </p:spPr>
      </p:pic>
      <p:pic>
        <p:nvPicPr>
          <p:cNvPr id="6" name="Picture 5">
            <a:extLst>
              <a:ext uri="{FF2B5EF4-FFF2-40B4-BE49-F238E27FC236}">
                <a16:creationId xmlns:a16="http://schemas.microsoft.com/office/drawing/2014/main" id="{5B24F02F-35E9-45C3-9F72-ACE36170B9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364" y="3962399"/>
            <a:ext cx="2646502" cy="1984878"/>
          </a:xfrm>
          <a:prstGeom prst="rect">
            <a:avLst/>
          </a:prstGeom>
        </p:spPr>
      </p:pic>
    </p:spTree>
    <p:custDataLst>
      <p:tags r:id="rId1"/>
    </p:custDataLst>
    <p:extLst>
      <p:ext uri="{BB962C8B-B14F-4D97-AF65-F5344CB8AC3E}">
        <p14:creationId xmlns:p14="http://schemas.microsoft.com/office/powerpoint/2010/main" val="3318262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D05683-297A-49B2-95AF-29396F1DF674}"/>
              </a:ext>
            </a:extLst>
          </p:cNvPr>
          <p:cNvSpPr/>
          <p:nvPr/>
        </p:nvSpPr>
        <p:spPr>
          <a:xfrm>
            <a:off x="4953000" y="0"/>
            <a:ext cx="4205082" cy="3505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B24F02F-35E9-45C3-9F72-ACE36170B9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0033" y="3432327"/>
            <a:ext cx="5131684" cy="3425671"/>
          </a:xfrm>
          <a:prstGeom prst="rect">
            <a:avLst/>
          </a:prstGeom>
        </p:spPr>
      </p:pic>
      <p:sp>
        <p:nvSpPr>
          <p:cNvPr id="2" name="Title 1"/>
          <p:cNvSpPr>
            <a:spLocks noGrp="1"/>
          </p:cNvSpPr>
          <p:nvPr>
            <p:ph type="title"/>
          </p:nvPr>
        </p:nvSpPr>
        <p:spPr>
          <a:xfrm>
            <a:off x="5489438" y="914400"/>
            <a:ext cx="3310890" cy="1356360"/>
          </a:xfrm>
        </p:spPr>
        <p:txBody>
          <a:bodyPr>
            <a:normAutofit fontScale="90000"/>
          </a:bodyPr>
          <a:lstStyle/>
          <a:p>
            <a:pPr algn="ctr"/>
            <a:r>
              <a:rPr lang="en-US" sz="5400" dirty="0">
                <a:solidFill>
                  <a:schemeClr val="bg1"/>
                </a:solidFill>
                <a:latin typeface="+mj-lt"/>
              </a:rPr>
              <a:t>What to clean?</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4115"/>
            <a:ext cx="5138050" cy="3456443"/>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3432328"/>
            <a:ext cx="5138050" cy="3425671"/>
          </a:xfrm>
          <a:prstGeom prst="rect">
            <a:avLst/>
          </a:prstGeom>
        </p:spPr>
      </p:pic>
    </p:spTree>
    <p:custDataLst>
      <p:tags r:id="rId1"/>
    </p:custDataLst>
    <p:extLst>
      <p:ext uri="{BB962C8B-B14F-4D97-AF65-F5344CB8AC3E}">
        <p14:creationId xmlns:p14="http://schemas.microsoft.com/office/powerpoint/2010/main" val="163195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63" name="Rectangle 262">
            <a:extLst>
              <a:ext uri="{FF2B5EF4-FFF2-40B4-BE49-F238E27FC236}">
                <a16:creationId xmlns:a16="http://schemas.microsoft.com/office/drawing/2014/main" id="{AB221CDE-5758-4F8A-8E5E-597B1D5AC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355" y="243840"/>
            <a:ext cx="879348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65" name="Rectangle 264">
            <a:extLst>
              <a:ext uri="{FF2B5EF4-FFF2-40B4-BE49-F238E27FC236}">
                <a16:creationId xmlns:a16="http://schemas.microsoft.com/office/drawing/2014/main" id="{811480FC-7901-40F2-8538-739D6CD4F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355" y="243840"/>
            <a:ext cx="879348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267" name="Straight Connector 266">
            <a:extLst>
              <a:ext uri="{FF2B5EF4-FFF2-40B4-BE49-F238E27FC236}">
                <a16:creationId xmlns:a16="http://schemas.microsoft.com/office/drawing/2014/main" id="{D45BCBED-A6B8-49F8-966E-3424F39CB8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995" y="3733800"/>
            <a:ext cx="617220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69" name="Rectangle 268">
            <a:extLst>
              <a:ext uri="{FF2B5EF4-FFF2-40B4-BE49-F238E27FC236}">
                <a16:creationId xmlns:a16="http://schemas.microsoft.com/office/drawing/2014/main" id="{5A75D33A-CC00-4254-8A44-4AF69E8DDE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ectangle 270">
            <a:extLst>
              <a:ext uri="{FF2B5EF4-FFF2-40B4-BE49-F238E27FC236}">
                <a16:creationId xmlns:a16="http://schemas.microsoft.com/office/drawing/2014/main" id="{C225B8AB-EAE7-4629-86F7-9173CA9EA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80" y="256540"/>
            <a:ext cx="8778240" cy="63652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273" name="Straight Connector 272">
            <a:extLst>
              <a:ext uri="{FF2B5EF4-FFF2-40B4-BE49-F238E27FC236}">
                <a16:creationId xmlns:a16="http://schemas.microsoft.com/office/drawing/2014/main" id="{3078F46A-9CB7-480B-9BE9-1E7F546FD53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995" y="5458968"/>
            <a:ext cx="61722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28" name="Picture 4">
            <a:extLst>
              <a:ext uri="{FF2B5EF4-FFF2-40B4-BE49-F238E27FC236}">
                <a16:creationId xmlns:a16="http://schemas.microsoft.com/office/drawing/2014/main" id="{D68B4D10-067D-44A0-9007-1D0B1226CC1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827" r="3610" b="-2"/>
          <a:stretch/>
        </p:blipFill>
        <p:spPr bwMode="auto">
          <a:xfrm>
            <a:off x="173355" y="256540"/>
            <a:ext cx="5259752" cy="39497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D27D653-18C5-4810-AF10-278DCC04DCA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 b="16523"/>
          <a:stretch/>
        </p:blipFill>
        <p:spPr bwMode="auto">
          <a:xfrm>
            <a:off x="5437869" y="261266"/>
            <a:ext cx="3519441" cy="3917158"/>
          </a:xfrm>
          <a:prstGeom prst="rect">
            <a:avLst/>
          </a:prstGeom>
          <a:noFill/>
          <a:extLst>
            <a:ext uri="{909E8E84-426E-40DD-AFC4-6F175D3DCCD1}">
              <a14:hiddenFill xmlns:a14="http://schemas.microsoft.com/office/drawing/2010/main">
                <a:solidFill>
                  <a:srgbClr val="FFFFFF"/>
                </a:solidFill>
              </a14:hiddenFill>
            </a:ext>
          </a:extLst>
        </p:spPr>
      </p:pic>
      <p:sp>
        <p:nvSpPr>
          <p:cNvPr id="25602" name="Title 1"/>
          <p:cNvSpPr>
            <a:spLocks noGrp="1"/>
          </p:cNvSpPr>
          <p:nvPr>
            <p:ph type="title"/>
          </p:nvPr>
        </p:nvSpPr>
        <p:spPr bwMode="auto">
          <a:xfrm>
            <a:off x="832485" y="4206240"/>
            <a:ext cx="7475220" cy="132588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b" anchorCtr="0" compatLnSpc="1">
            <a:prstTxWarp prst="textNoShape">
              <a:avLst/>
            </a:prstTxWarp>
            <a:normAutofit/>
          </a:bodyPr>
          <a:lstStyle/>
          <a:p>
            <a:pPr algn="ctr" defTabSz="914400">
              <a:lnSpc>
                <a:spcPct val="85000"/>
              </a:lnSpc>
            </a:pPr>
            <a:r>
              <a:rPr lang="en-US" altLang="en-US" sz="5700" b="1" cap="all" dirty="0">
                <a:latin typeface="+mj-lt"/>
                <a:cs typeface="+mj-cs"/>
              </a:rPr>
              <a:t>EXERCISE</a:t>
            </a:r>
          </a:p>
        </p:txBody>
      </p:sp>
      <p:sp>
        <p:nvSpPr>
          <p:cNvPr id="3" name="Subtitle 2"/>
          <p:cNvSpPr>
            <a:spLocks noGrp="1"/>
          </p:cNvSpPr>
          <p:nvPr>
            <p:ph type="subTitle" idx="1"/>
          </p:nvPr>
        </p:nvSpPr>
        <p:spPr>
          <a:xfrm>
            <a:off x="832486" y="5596128"/>
            <a:ext cx="7701914" cy="557784"/>
          </a:xfrm>
        </p:spPr>
        <p:txBody>
          <a:bodyPr vert="horz" lIns="91440" tIns="45720" rIns="91440" bIns="45720" rtlCol="0">
            <a:normAutofit/>
          </a:bodyPr>
          <a:lstStyle/>
          <a:p>
            <a:pPr defTabSz="914400">
              <a:spcBef>
                <a:spcPts val="1400"/>
              </a:spcBef>
              <a:defRPr/>
            </a:pPr>
            <a:r>
              <a:rPr lang="en-US" sz="1700" dirty="0">
                <a:solidFill>
                  <a:schemeClr val="accent1"/>
                </a:solidFill>
              </a:rPr>
              <a:t>Exercise is any movement of your arms and legs that makes your heart beat faster.</a:t>
            </a:r>
          </a:p>
        </p:txBody>
      </p:sp>
    </p:spTree>
    <p:custDataLst>
      <p:tags r:id="rId1"/>
    </p:custDataLst>
    <p:extLst>
      <p:ext uri="{BB962C8B-B14F-4D97-AF65-F5344CB8AC3E}">
        <p14:creationId xmlns:p14="http://schemas.microsoft.com/office/powerpoint/2010/main" val="15468623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49"/>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Custom 2">
      <a:majorFont>
        <a:latin typeface="Century Gothic"/>
        <a:ea typeface=""/>
        <a:cs typeface=""/>
      </a:majorFont>
      <a:minorFont>
        <a:latin typeface="Century Gothic"/>
        <a:ea typeface=""/>
        <a:cs typeface=""/>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3796</TotalTime>
  <Words>4358</Words>
  <Application>Microsoft Office PowerPoint</Application>
  <PresentationFormat>On-screen Show (4:3)</PresentationFormat>
  <Paragraphs>448</Paragraphs>
  <Slides>49</Slides>
  <Notes>48</Notes>
  <HiddenSlides>1</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49</vt:i4>
      </vt:variant>
    </vt:vector>
  </HeadingPairs>
  <TitlesOfParts>
    <vt:vector size="59" baseType="lpstr">
      <vt:lpstr>Adobe Heiti Std R</vt:lpstr>
      <vt:lpstr>Arial</vt:lpstr>
      <vt:lpstr>Berlin Sans FB Demi</vt:lpstr>
      <vt:lpstr>Calibri</vt:lpstr>
      <vt:lpstr>Century Gothic</vt:lpstr>
      <vt:lpstr>Corbel</vt:lpstr>
      <vt:lpstr>GillSans</vt:lpstr>
      <vt:lpstr>Times New Roman</vt:lpstr>
      <vt:lpstr>ヒラギノ角ゴ ProN W3</vt:lpstr>
      <vt:lpstr>Basis</vt:lpstr>
      <vt:lpstr>PowerPoint Presentation</vt:lpstr>
      <vt:lpstr>Objectives</vt:lpstr>
      <vt:lpstr>What is NUTRITION?</vt:lpstr>
      <vt:lpstr>Be the BEST YOU!</vt:lpstr>
      <vt:lpstr>Healthy Habits</vt:lpstr>
      <vt:lpstr>Food Safety</vt:lpstr>
      <vt:lpstr>Why clean?</vt:lpstr>
      <vt:lpstr>What to clean?</vt:lpstr>
      <vt:lpstr>EXERCISE</vt:lpstr>
      <vt:lpstr>What is EXERCISE?</vt:lpstr>
      <vt:lpstr>PowerPoint Presentation</vt:lpstr>
      <vt:lpstr>PowerPoint Presentation</vt:lpstr>
      <vt:lpstr>PowerPoint Presentation</vt:lpstr>
      <vt:lpstr>PowerPoint Presentation</vt:lpstr>
      <vt:lpstr>PowerPoint Presentation</vt:lpstr>
      <vt:lpstr>What do you like to do for EXERCISE?</vt:lpstr>
      <vt:lpstr>mindful eating</vt:lpstr>
      <vt:lpstr>Mindful eating</vt:lpstr>
      <vt:lpstr>PowerPoint Presentation</vt:lpstr>
      <vt:lpstr>Practice: Mindful Eating</vt:lpstr>
      <vt:lpstr>NUTRITION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 Are What You Eat!</vt:lpstr>
      <vt:lpstr>CHALLENGE</vt:lpstr>
      <vt:lpstr>Let’s Taste</vt:lpstr>
      <vt:lpstr>Don’t Yuck My Yum!</vt:lpstr>
      <vt:lpstr>Describe what you taste!</vt:lpstr>
    </vt:vector>
  </TitlesOfParts>
  <Company>Durham County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Rachel Pohlman</dc:title>
  <dc:creator>User</dc:creator>
  <cp:lastModifiedBy>Wright, Rebecca B.</cp:lastModifiedBy>
  <cp:revision>285</cp:revision>
  <dcterms:created xsi:type="dcterms:W3CDTF">2011-09-21T17:22:20Z</dcterms:created>
  <dcterms:modified xsi:type="dcterms:W3CDTF">2019-01-10T13:38:56Z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01211132-15B7-4F08-82E4-28BF5E034E11</vt:lpwstr>
  </property>
  <property fmtid="{D5CDD505-2E9C-101B-9397-08002B2CF9AE}" pid="3" name="ArticulatePath">
    <vt:lpwstr>MyPlate My Body_2nd_2018-19</vt:lpwstr>
  </property>
</Properties>
</file>