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0" r:id="rId2"/>
    <p:sldMasterId id="2147483802" r:id="rId3"/>
  </p:sldMasterIdLst>
  <p:notesMasterIdLst>
    <p:notesMasterId r:id="rId54"/>
  </p:notesMasterIdLst>
  <p:handoutMasterIdLst>
    <p:handoutMasterId r:id="rId55"/>
  </p:handoutMasterIdLst>
  <p:sldIdLst>
    <p:sldId id="329" r:id="rId4"/>
    <p:sldId id="448" r:id="rId5"/>
    <p:sldId id="492" r:id="rId6"/>
    <p:sldId id="291" r:id="rId7"/>
    <p:sldId id="286" r:id="rId8"/>
    <p:sldId id="293" r:id="rId9"/>
    <p:sldId id="288" r:id="rId10"/>
    <p:sldId id="294" r:id="rId11"/>
    <p:sldId id="290" r:id="rId12"/>
    <p:sldId id="283" r:id="rId13"/>
    <p:sldId id="482" r:id="rId14"/>
    <p:sldId id="434" r:id="rId15"/>
    <p:sldId id="468" r:id="rId16"/>
    <p:sldId id="483" r:id="rId17"/>
    <p:sldId id="476" r:id="rId18"/>
    <p:sldId id="478" r:id="rId19"/>
    <p:sldId id="477" r:id="rId20"/>
    <p:sldId id="481" r:id="rId21"/>
    <p:sldId id="480" r:id="rId22"/>
    <p:sldId id="479" r:id="rId23"/>
    <p:sldId id="453" r:id="rId24"/>
    <p:sldId id="484" r:id="rId25"/>
    <p:sldId id="485" r:id="rId26"/>
    <p:sldId id="473" r:id="rId27"/>
    <p:sldId id="455" r:id="rId28"/>
    <p:sldId id="456" r:id="rId29"/>
    <p:sldId id="457" r:id="rId30"/>
    <p:sldId id="458" r:id="rId31"/>
    <p:sldId id="459" r:id="rId32"/>
    <p:sldId id="460" r:id="rId33"/>
    <p:sldId id="461" r:id="rId34"/>
    <p:sldId id="462" r:id="rId35"/>
    <p:sldId id="463" r:id="rId36"/>
    <p:sldId id="464" r:id="rId37"/>
    <p:sldId id="447" r:id="rId38"/>
    <p:sldId id="368" r:id="rId39"/>
    <p:sldId id="466" r:id="rId40"/>
    <p:sldId id="467" r:id="rId41"/>
    <p:sldId id="474" r:id="rId42"/>
    <p:sldId id="494" r:id="rId43"/>
    <p:sldId id="357" r:id="rId44"/>
    <p:sldId id="406" r:id="rId45"/>
    <p:sldId id="362" r:id="rId46"/>
    <p:sldId id="407" r:id="rId47"/>
    <p:sldId id="495" r:id="rId48"/>
    <p:sldId id="496" r:id="rId49"/>
    <p:sldId id="491" r:id="rId50"/>
    <p:sldId id="435" r:id="rId51"/>
    <p:sldId id="270" r:id="rId52"/>
    <p:sldId id="34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1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69697" autoAdjust="0"/>
  </p:normalViewPr>
  <p:slideViewPr>
    <p:cSldViewPr>
      <p:cViewPr varScale="1">
        <p:scale>
          <a:sx n="75" d="100"/>
          <a:sy n="75" d="100"/>
        </p:scale>
        <p:origin x="1596"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9F76C-B198-4956-8F5B-DE161506CE1C}"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5D5E7897-B600-4E9F-BE2B-9A218E9214BB}">
      <dgm:prSet phldrT="[Text]"/>
      <dgm:spPr/>
      <dgm:t>
        <a:bodyPr/>
        <a:lstStyle/>
        <a:p>
          <a:r>
            <a:rPr lang="en-US" dirty="0"/>
            <a:t>Don’t say</a:t>
          </a:r>
        </a:p>
      </dgm:t>
    </dgm:pt>
    <dgm:pt modelId="{A9EDB892-BC6F-4B85-B852-BD957AA3EDAA}" type="parTrans" cxnId="{90208C6C-37F1-46F9-B6E8-B249583C5D3E}">
      <dgm:prSet/>
      <dgm:spPr/>
      <dgm:t>
        <a:bodyPr/>
        <a:lstStyle/>
        <a:p>
          <a:endParaRPr lang="en-US"/>
        </a:p>
      </dgm:t>
    </dgm:pt>
    <dgm:pt modelId="{1EC368B8-44C6-4080-8E68-C856FE147A05}" type="sibTrans" cxnId="{90208C6C-37F1-46F9-B6E8-B249583C5D3E}">
      <dgm:prSet/>
      <dgm:spPr/>
      <dgm:t>
        <a:bodyPr/>
        <a:lstStyle/>
        <a:p>
          <a:endParaRPr lang="en-US"/>
        </a:p>
      </dgm:t>
    </dgm:pt>
    <dgm:pt modelId="{1725B970-73FA-44A3-B6A8-61A732788C6A}">
      <dgm:prSet phldrT="[Text]"/>
      <dgm:spPr/>
      <dgm:t>
        <a:bodyPr/>
        <a:lstStyle/>
        <a:p>
          <a:r>
            <a:rPr lang="en-US" dirty="0"/>
            <a:t>Nasty </a:t>
          </a:r>
          <a:r>
            <a:rPr lang="en-US" dirty="0">
              <a:sym typeface="Wingdings" pitchFamily="2" charset="2"/>
            </a:rPr>
            <a:t> </a:t>
          </a:r>
          <a:r>
            <a:rPr lang="en-US" dirty="0"/>
            <a:t> </a:t>
          </a:r>
        </a:p>
      </dgm:t>
    </dgm:pt>
    <dgm:pt modelId="{7460F24C-1985-43DF-A01D-4C7C25553608}" type="parTrans" cxnId="{DFD014EB-309E-44CD-BD77-AF591979A340}">
      <dgm:prSet/>
      <dgm:spPr/>
      <dgm:t>
        <a:bodyPr/>
        <a:lstStyle/>
        <a:p>
          <a:endParaRPr lang="en-US"/>
        </a:p>
      </dgm:t>
    </dgm:pt>
    <dgm:pt modelId="{58ACEAB1-4DBA-4A26-8ED3-A6F34F1C5080}" type="sibTrans" cxnId="{DFD014EB-309E-44CD-BD77-AF591979A340}">
      <dgm:prSet/>
      <dgm:spPr/>
      <dgm:t>
        <a:bodyPr/>
        <a:lstStyle/>
        <a:p>
          <a:endParaRPr lang="en-US"/>
        </a:p>
      </dgm:t>
    </dgm:pt>
    <dgm:pt modelId="{052D37EB-A203-4843-A624-852EF69144F3}">
      <dgm:prSet phldrT="[Text]"/>
      <dgm:spPr/>
      <dgm:t>
        <a:bodyPr/>
        <a:lstStyle/>
        <a:p>
          <a:r>
            <a:rPr lang="en-US" dirty="0"/>
            <a:t>Disgusting </a:t>
          </a:r>
          <a:r>
            <a:rPr lang="en-US" dirty="0">
              <a:sym typeface="Wingdings" pitchFamily="2" charset="2"/>
            </a:rPr>
            <a:t> </a:t>
          </a:r>
          <a:endParaRPr lang="en-US" dirty="0"/>
        </a:p>
      </dgm:t>
    </dgm:pt>
    <dgm:pt modelId="{D954FAEA-607A-47A2-9B3E-FCB0EABF7399}" type="parTrans" cxnId="{A0156C42-2492-4B64-99C4-A4DCEBD0DB5D}">
      <dgm:prSet/>
      <dgm:spPr/>
      <dgm:t>
        <a:bodyPr/>
        <a:lstStyle/>
        <a:p>
          <a:endParaRPr lang="en-US"/>
        </a:p>
      </dgm:t>
    </dgm:pt>
    <dgm:pt modelId="{2A81FA40-38A4-4808-AECA-3C8D20B363F6}" type="sibTrans" cxnId="{A0156C42-2492-4B64-99C4-A4DCEBD0DB5D}">
      <dgm:prSet/>
      <dgm:spPr/>
      <dgm:t>
        <a:bodyPr/>
        <a:lstStyle/>
        <a:p>
          <a:endParaRPr lang="en-US"/>
        </a:p>
      </dgm:t>
    </dgm:pt>
    <dgm:pt modelId="{DA474842-CCF1-44F7-A483-3C574B26C66F}">
      <dgm:prSet phldrT="[Text]"/>
      <dgm:spPr/>
      <dgm:t>
        <a:bodyPr/>
        <a:lstStyle/>
        <a:p>
          <a:r>
            <a:rPr lang="en-US" dirty="0"/>
            <a:t>Do say</a:t>
          </a:r>
        </a:p>
      </dgm:t>
    </dgm:pt>
    <dgm:pt modelId="{B8172D4A-FA47-402B-9FF6-40D5CC5EA8F8}" type="parTrans" cxnId="{4174FCC0-FC1B-462A-964D-DD8324B67490}">
      <dgm:prSet/>
      <dgm:spPr/>
      <dgm:t>
        <a:bodyPr/>
        <a:lstStyle/>
        <a:p>
          <a:endParaRPr lang="en-US"/>
        </a:p>
      </dgm:t>
    </dgm:pt>
    <dgm:pt modelId="{BC25397B-FC8E-4950-806F-4F3F5C515472}" type="sibTrans" cxnId="{4174FCC0-FC1B-462A-964D-DD8324B67490}">
      <dgm:prSet/>
      <dgm:spPr/>
      <dgm:t>
        <a:bodyPr/>
        <a:lstStyle/>
        <a:p>
          <a:endParaRPr lang="en-US"/>
        </a:p>
      </dgm:t>
    </dgm:pt>
    <dgm:pt modelId="{2DEA081E-9447-42D7-89C1-F31F94D94157}">
      <dgm:prSet phldrT="[Text]"/>
      <dgm:spPr/>
      <dgm:t>
        <a:bodyPr/>
        <a:lstStyle/>
        <a:p>
          <a:r>
            <a:rPr lang="en-US" dirty="0"/>
            <a:t>That’s new </a:t>
          </a:r>
          <a:r>
            <a:rPr lang="en-US" dirty="0">
              <a:sym typeface="Wingdings" pitchFamily="2" charset="2"/>
            </a:rPr>
            <a:t> </a:t>
          </a:r>
          <a:endParaRPr lang="en-US" dirty="0"/>
        </a:p>
      </dgm:t>
    </dgm:pt>
    <dgm:pt modelId="{1D6A34C1-05A2-4768-8935-E91CB1CE11C9}" type="parTrans" cxnId="{6C79356C-DF09-49EF-92CC-48518D4C0C3A}">
      <dgm:prSet/>
      <dgm:spPr/>
      <dgm:t>
        <a:bodyPr/>
        <a:lstStyle/>
        <a:p>
          <a:endParaRPr lang="en-US"/>
        </a:p>
      </dgm:t>
    </dgm:pt>
    <dgm:pt modelId="{EC23C61C-EBE4-4992-B65E-BD8A26182AA3}" type="sibTrans" cxnId="{6C79356C-DF09-49EF-92CC-48518D4C0C3A}">
      <dgm:prSet/>
      <dgm:spPr/>
      <dgm:t>
        <a:bodyPr/>
        <a:lstStyle/>
        <a:p>
          <a:endParaRPr lang="en-US"/>
        </a:p>
      </dgm:t>
    </dgm:pt>
    <dgm:pt modelId="{A74F87B5-FECF-4D21-A6D6-8F5D0569C179}">
      <dgm:prSet phldrT="[Text]"/>
      <dgm:spPr/>
      <dgm:t>
        <a:bodyPr/>
        <a:lstStyle/>
        <a:p>
          <a:r>
            <a:rPr lang="en-US" dirty="0"/>
            <a:t>I’ve never tasted that before </a:t>
          </a:r>
          <a:r>
            <a:rPr lang="en-US" dirty="0">
              <a:sym typeface="Wingdings" pitchFamily="2" charset="2"/>
            </a:rPr>
            <a:t></a:t>
          </a:r>
          <a:endParaRPr lang="en-US" dirty="0"/>
        </a:p>
      </dgm:t>
    </dgm:pt>
    <dgm:pt modelId="{804932FD-91E5-493B-BA6C-B5D53283BA5C}" type="parTrans" cxnId="{03782221-6E19-4D4F-9466-2C32169721F8}">
      <dgm:prSet/>
      <dgm:spPr/>
      <dgm:t>
        <a:bodyPr/>
        <a:lstStyle/>
        <a:p>
          <a:endParaRPr lang="en-US"/>
        </a:p>
      </dgm:t>
    </dgm:pt>
    <dgm:pt modelId="{25905AD3-C92E-46E2-BBCD-AD6243689960}" type="sibTrans" cxnId="{03782221-6E19-4D4F-9466-2C32169721F8}">
      <dgm:prSet/>
      <dgm:spPr/>
      <dgm:t>
        <a:bodyPr/>
        <a:lstStyle/>
        <a:p>
          <a:endParaRPr lang="en-US"/>
        </a:p>
      </dgm:t>
    </dgm:pt>
    <dgm:pt modelId="{A4EA0513-CDB3-456F-AD40-51278A4A14ED}">
      <dgm:prSet phldrT="[Text]"/>
      <dgm:spPr/>
      <dgm:t>
        <a:bodyPr/>
        <a:lstStyle/>
        <a:p>
          <a:r>
            <a:rPr lang="en-US" dirty="0"/>
            <a:t>Gross </a:t>
          </a:r>
          <a:r>
            <a:rPr lang="en-US" dirty="0">
              <a:sym typeface="Wingdings" pitchFamily="2" charset="2"/>
            </a:rPr>
            <a:t></a:t>
          </a:r>
          <a:endParaRPr lang="en-US" dirty="0"/>
        </a:p>
      </dgm:t>
    </dgm:pt>
    <dgm:pt modelId="{5702F5AB-5E6A-4443-A935-73617748396E}" type="parTrans" cxnId="{9882B117-B031-4308-8F9D-83251F1E1E8F}">
      <dgm:prSet/>
      <dgm:spPr/>
      <dgm:t>
        <a:bodyPr/>
        <a:lstStyle/>
        <a:p>
          <a:endParaRPr lang="en-US"/>
        </a:p>
      </dgm:t>
    </dgm:pt>
    <dgm:pt modelId="{EF6F04E2-E52F-49FB-B277-EFC7F6D1EE9A}" type="sibTrans" cxnId="{9882B117-B031-4308-8F9D-83251F1E1E8F}">
      <dgm:prSet/>
      <dgm:spPr/>
      <dgm:t>
        <a:bodyPr/>
        <a:lstStyle/>
        <a:p>
          <a:endParaRPr lang="en-US"/>
        </a:p>
      </dgm:t>
    </dgm:pt>
    <dgm:pt modelId="{505EC893-E33D-4974-940B-C9D8A1DB9943}">
      <dgm:prSet phldrT="[Text]"/>
      <dgm:spPr/>
      <dgm:t>
        <a:bodyPr/>
        <a:lstStyle/>
        <a:p>
          <a:r>
            <a:rPr lang="en-US" dirty="0"/>
            <a:t>That’s different </a:t>
          </a:r>
          <a:r>
            <a:rPr lang="en-US" dirty="0">
              <a:sym typeface="Wingdings" pitchFamily="2" charset="2"/>
            </a:rPr>
            <a:t></a:t>
          </a:r>
          <a:endParaRPr lang="en-US" dirty="0"/>
        </a:p>
      </dgm:t>
    </dgm:pt>
    <dgm:pt modelId="{EC49B412-8EC0-4512-84EF-C59BB0513FE8}" type="parTrans" cxnId="{EB783DF9-334B-4158-B866-8C30D2741D24}">
      <dgm:prSet/>
      <dgm:spPr/>
      <dgm:t>
        <a:bodyPr/>
        <a:lstStyle/>
        <a:p>
          <a:endParaRPr lang="en-US"/>
        </a:p>
      </dgm:t>
    </dgm:pt>
    <dgm:pt modelId="{C0AC7BE4-5497-43A1-A200-5BCFB0C6F329}" type="sibTrans" cxnId="{EB783DF9-334B-4158-B866-8C30D2741D24}">
      <dgm:prSet/>
      <dgm:spPr/>
      <dgm:t>
        <a:bodyPr/>
        <a:lstStyle/>
        <a:p>
          <a:endParaRPr lang="en-US"/>
        </a:p>
      </dgm:t>
    </dgm:pt>
    <dgm:pt modelId="{D129AAEB-8F38-4EDA-9AE4-3702B9551139}">
      <dgm:prSet phldrT="[Text]"/>
      <dgm:spPr/>
      <dgm:t>
        <a:bodyPr/>
        <a:lstStyle/>
        <a:p>
          <a:r>
            <a:rPr lang="en-US" dirty="0"/>
            <a:t>It’s not to my taste but I’m glad I tried it! </a:t>
          </a:r>
          <a:r>
            <a:rPr lang="en-US" dirty="0">
              <a:sym typeface="Wingdings" pitchFamily="2" charset="2"/>
            </a:rPr>
            <a:t> </a:t>
          </a:r>
          <a:endParaRPr lang="en-US" dirty="0"/>
        </a:p>
      </dgm:t>
    </dgm:pt>
    <dgm:pt modelId="{B580081D-007F-4CB4-A13F-DB42319EDDD6}" type="parTrans" cxnId="{A37719CB-9C31-4180-9397-CE1F4B54B9D6}">
      <dgm:prSet/>
      <dgm:spPr/>
      <dgm:t>
        <a:bodyPr/>
        <a:lstStyle/>
        <a:p>
          <a:endParaRPr lang="en-US"/>
        </a:p>
      </dgm:t>
    </dgm:pt>
    <dgm:pt modelId="{91D8E00B-69F2-4B17-9BBE-A6068B685AAA}" type="sibTrans" cxnId="{A37719CB-9C31-4180-9397-CE1F4B54B9D6}">
      <dgm:prSet/>
      <dgm:spPr/>
      <dgm:t>
        <a:bodyPr/>
        <a:lstStyle/>
        <a:p>
          <a:endParaRPr lang="en-US"/>
        </a:p>
      </dgm:t>
    </dgm:pt>
    <dgm:pt modelId="{C05B6B8D-8B55-44BB-923C-2176EC23D000}">
      <dgm:prSet phldrT="[Text]"/>
      <dgm:spPr/>
      <dgm:t>
        <a:bodyPr/>
        <a:lstStyle/>
        <a:p>
          <a:r>
            <a:rPr lang="en-US" dirty="0" err="1"/>
            <a:t>Ewwwww</a:t>
          </a:r>
          <a:r>
            <a:rPr lang="en-US" dirty="0"/>
            <a:t> </a:t>
          </a:r>
          <a:r>
            <a:rPr lang="en-US" dirty="0">
              <a:sym typeface="Wingdings" pitchFamily="2" charset="2"/>
            </a:rPr>
            <a:t></a:t>
          </a:r>
          <a:endParaRPr lang="en-US" dirty="0"/>
        </a:p>
      </dgm:t>
    </dgm:pt>
    <dgm:pt modelId="{7028E5AA-CC27-45D3-91CB-45E4DAB3E73A}" type="parTrans" cxnId="{319304C6-39D0-4977-808D-B7BE3FF577F4}">
      <dgm:prSet/>
      <dgm:spPr/>
      <dgm:t>
        <a:bodyPr/>
        <a:lstStyle/>
        <a:p>
          <a:endParaRPr lang="en-US"/>
        </a:p>
      </dgm:t>
    </dgm:pt>
    <dgm:pt modelId="{110E672A-B51C-4691-B484-0AE720D3E964}" type="sibTrans" cxnId="{319304C6-39D0-4977-808D-B7BE3FF577F4}">
      <dgm:prSet/>
      <dgm:spPr/>
      <dgm:t>
        <a:bodyPr/>
        <a:lstStyle/>
        <a:p>
          <a:endParaRPr lang="en-US"/>
        </a:p>
      </dgm:t>
    </dgm:pt>
    <dgm:pt modelId="{49B88682-A482-4F58-8392-CA8D6C324091}" type="pres">
      <dgm:prSet presAssocID="{6C49F76C-B198-4956-8F5B-DE161506CE1C}" presName="theList" presStyleCnt="0">
        <dgm:presLayoutVars>
          <dgm:dir/>
          <dgm:animLvl val="lvl"/>
          <dgm:resizeHandles val="exact"/>
        </dgm:presLayoutVars>
      </dgm:prSet>
      <dgm:spPr/>
    </dgm:pt>
    <dgm:pt modelId="{523EEE93-BB4D-467B-8ABC-F004A9465B6C}" type="pres">
      <dgm:prSet presAssocID="{5D5E7897-B600-4E9F-BE2B-9A218E9214BB}" presName="compNode" presStyleCnt="0"/>
      <dgm:spPr/>
    </dgm:pt>
    <dgm:pt modelId="{35B2CA37-5511-4B49-AFFA-C2DF75B47EAE}" type="pres">
      <dgm:prSet presAssocID="{5D5E7897-B600-4E9F-BE2B-9A218E9214BB}" presName="aNode" presStyleLbl="bgShp" presStyleIdx="0" presStyleCnt="2" custLinFactNeighborX="-2700"/>
      <dgm:spPr/>
    </dgm:pt>
    <dgm:pt modelId="{36E66B3F-AA78-4B76-999E-937DE2A32AF2}" type="pres">
      <dgm:prSet presAssocID="{5D5E7897-B600-4E9F-BE2B-9A218E9214BB}" presName="textNode" presStyleLbl="bgShp" presStyleIdx="0" presStyleCnt="2"/>
      <dgm:spPr/>
    </dgm:pt>
    <dgm:pt modelId="{7D707D0C-1097-4CC5-9459-9BC553DB50A8}" type="pres">
      <dgm:prSet presAssocID="{5D5E7897-B600-4E9F-BE2B-9A218E9214BB}" presName="compChildNode" presStyleCnt="0"/>
      <dgm:spPr/>
    </dgm:pt>
    <dgm:pt modelId="{93D9534C-B67F-406C-8C23-B91B239D5741}" type="pres">
      <dgm:prSet presAssocID="{5D5E7897-B600-4E9F-BE2B-9A218E9214BB}" presName="theInnerList" presStyleCnt="0"/>
      <dgm:spPr/>
    </dgm:pt>
    <dgm:pt modelId="{7B512B48-56D2-4CA2-B269-D4A0E01C381C}" type="pres">
      <dgm:prSet presAssocID="{1725B970-73FA-44A3-B6A8-61A732788C6A}" presName="childNode" presStyleLbl="node1" presStyleIdx="0" presStyleCnt="8">
        <dgm:presLayoutVars>
          <dgm:bulletEnabled val="1"/>
        </dgm:presLayoutVars>
      </dgm:prSet>
      <dgm:spPr/>
    </dgm:pt>
    <dgm:pt modelId="{F9AEF800-213B-4AF2-ABC6-A80B10A01958}" type="pres">
      <dgm:prSet presAssocID="{1725B970-73FA-44A3-B6A8-61A732788C6A}" presName="aSpace2" presStyleCnt="0"/>
      <dgm:spPr/>
    </dgm:pt>
    <dgm:pt modelId="{1BDED568-E3D4-489A-A6AA-816AE4FEED14}" type="pres">
      <dgm:prSet presAssocID="{052D37EB-A203-4843-A624-852EF69144F3}" presName="childNode" presStyleLbl="node1" presStyleIdx="1" presStyleCnt="8">
        <dgm:presLayoutVars>
          <dgm:bulletEnabled val="1"/>
        </dgm:presLayoutVars>
      </dgm:prSet>
      <dgm:spPr/>
    </dgm:pt>
    <dgm:pt modelId="{F1576913-A99D-42F0-B26A-25F9467B3FCE}" type="pres">
      <dgm:prSet presAssocID="{052D37EB-A203-4843-A624-852EF69144F3}" presName="aSpace2" presStyleCnt="0"/>
      <dgm:spPr/>
    </dgm:pt>
    <dgm:pt modelId="{171F5B0D-9FD4-4583-96AF-AE8A8CA5C6BD}" type="pres">
      <dgm:prSet presAssocID="{A4EA0513-CDB3-456F-AD40-51278A4A14ED}" presName="childNode" presStyleLbl="node1" presStyleIdx="2" presStyleCnt="8">
        <dgm:presLayoutVars>
          <dgm:bulletEnabled val="1"/>
        </dgm:presLayoutVars>
      </dgm:prSet>
      <dgm:spPr/>
    </dgm:pt>
    <dgm:pt modelId="{F9BC0D79-FAA6-491A-BD55-11A24B321A26}" type="pres">
      <dgm:prSet presAssocID="{A4EA0513-CDB3-456F-AD40-51278A4A14ED}" presName="aSpace2" presStyleCnt="0"/>
      <dgm:spPr/>
    </dgm:pt>
    <dgm:pt modelId="{83CA1EF6-B878-4C3E-BA3B-BB8A3EDFE5EC}" type="pres">
      <dgm:prSet presAssocID="{C05B6B8D-8B55-44BB-923C-2176EC23D000}" presName="childNode" presStyleLbl="node1" presStyleIdx="3" presStyleCnt="8">
        <dgm:presLayoutVars>
          <dgm:bulletEnabled val="1"/>
        </dgm:presLayoutVars>
      </dgm:prSet>
      <dgm:spPr/>
    </dgm:pt>
    <dgm:pt modelId="{2D5ABD6A-D7E0-474F-B77C-05BA5FB4573B}" type="pres">
      <dgm:prSet presAssocID="{5D5E7897-B600-4E9F-BE2B-9A218E9214BB}" presName="aSpace" presStyleCnt="0"/>
      <dgm:spPr/>
    </dgm:pt>
    <dgm:pt modelId="{4472AD76-58A0-47CC-BC93-1440E45D0CB2}" type="pres">
      <dgm:prSet presAssocID="{DA474842-CCF1-44F7-A483-3C574B26C66F}" presName="compNode" presStyleCnt="0"/>
      <dgm:spPr/>
    </dgm:pt>
    <dgm:pt modelId="{C497B255-DB41-4828-924F-4AB244F49543}" type="pres">
      <dgm:prSet presAssocID="{DA474842-CCF1-44F7-A483-3C574B26C66F}" presName="aNode" presStyleLbl="bgShp" presStyleIdx="1" presStyleCnt="2"/>
      <dgm:spPr/>
    </dgm:pt>
    <dgm:pt modelId="{2281822A-5A6A-4F68-A46C-5ACFE77EFDE4}" type="pres">
      <dgm:prSet presAssocID="{DA474842-CCF1-44F7-A483-3C574B26C66F}" presName="textNode" presStyleLbl="bgShp" presStyleIdx="1" presStyleCnt="2"/>
      <dgm:spPr/>
    </dgm:pt>
    <dgm:pt modelId="{03B5E17B-9630-4E42-B7A7-887FC33EC8ED}" type="pres">
      <dgm:prSet presAssocID="{DA474842-CCF1-44F7-A483-3C574B26C66F}" presName="compChildNode" presStyleCnt="0"/>
      <dgm:spPr/>
    </dgm:pt>
    <dgm:pt modelId="{503BC902-A4D9-4853-8BDC-63FC10419422}" type="pres">
      <dgm:prSet presAssocID="{DA474842-CCF1-44F7-A483-3C574B26C66F}" presName="theInnerList" presStyleCnt="0"/>
      <dgm:spPr/>
    </dgm:pt>
    <dgm:pt modelId="{A14BEDCD-B0E6-4019-A0A3-7377D67DE9A4}" type="pres">
      <dgm:prSet presAssocID="{2DEA081E-9447-42D7-89C1-F31F94D94157}" presName="childNode" presStyleLbl="node1" presStyleIdx="4" presStyleCnt="8" custLinFactNeighborX="-960">
        <dgm:presLayoutVars>
          <dgm:bulletEnabled val="1"/>
        </dgm:presLayoutVars>
      </dgm:prSet>
      <dgm:spPr/>
    </dgm:pt>
    <dgm:pt modelId="{95354E7D-B6E4-4F9D-BF0A-126FF0017A30}" type="pres">
      <dgm:prSet presAssocID="{2DEA081E-9447-42D7-89C1-F31F94D94157}" presName="aSpace2" presStyleCnt="0"/>
      <dgm:spPr/>
    </dgm:pt>
    <dgm:pt modelId="{C47B9C10-9136-465D-A71F-789A63F40B8D}" type="pres">
      <dgm:prSet presAssocID="{505EC893-E33D-4974-940B-C9D8A1DB9943}" presName="childNode" presStyleLbl="node1" presStyleIdx="5" presStyleCnt="8">
        <dgm:presLayoutVars>
          <dgm:bulletEnabled val="1"/>
        </dgm:presLayoutVars>
      </dgm:prSet>
      <dgm:spPr/>
    </dgm:pt>
    <dgm:pt modelId="{92FB6CF6-FD79-49B0-8CFF-8BF827E26F77}" type="pres">
      <dgm:prSet presAssocID="{505EC893-E33D-4974-940B-C9D8A1DB9943}" presName="aSpace2" presStyleCnt="0"/>
      <dgm:spPr/>
    </dgm:pt>
    <dgm:pt modelId="{FBEC9249-F134-4E6A-90D7-D91DBCF1FA01}" type="pres">
      <dgm:prSet presAssocID="{A74F87B5-FECF-4D21-A6D6-8F5D0569C179}" presName="childNode" presStyleLbl="node1" presStyleIdx="6" presStyleCnt="8">
        <dgm:presLayoutVars>
          <dgm:bulletEnabled val="1"/>
        </dgm:presLayoutVars>
      </dgm:prSet>
      <dgm:spPr/>
    </dgm:pt>
    <dgm:pt modelId="{6F58B3DD-F745-4C9F-9277-E70C46E523B8}" type="pres">
      <dgm:prSet presAssocID="{A74F87B5-FECF-4D21-A6D6-8F5D0569C179}" presName="aSpace2" presStyleCnt="0"/>
      <dgm:spPr/>
    </dgm:pt>
    <dgm:pt modelId="{840A55AD-BB2A-42CE-8FB2-787896B4760D}" type="pres">
      <dgm:prSet presAssocID="{D129AAEB-8F38-4EDA-9AE4-3702B9551139}" presName="childNode" presStyleLbl="node1" presStyleIdx="7" presStyleCnt="8">
        <dgm:presLayoutVars>
          <dgm:bulletEnabled val="1"/>
        </dgm:presLayoutVars>
      </dgm:prSet>
      <dgm:spPr/>
    </dgm:pt>
  </dgm:ptLst>
  <dgm:cxnLst>
    <dgm:cxn modelId="{64081616-6B4F-4EB8-A99F-23F225036443}" type="presOf" srcId="{1725B970-73FA-44A3-B6A8-61A732788C6A}" destId="{7B512B48-56D2-4CA2-B269-D4A0E01C381C}" srcOrd="0" destOrd="0" presId="urn:microsoft.com/office/officeart/2005/8/layout/lProcess2"/>
    <dgm:cxn modelId="{9882B117-B031-4308-8F9D-83251F1E1E8F}" srcId="{5D5E7897-B600-4E9F-BE2B-9A218E9214BB}" destId="{A4EA0513-CDB3-456F-AD40-51278A4A14ED}" srcOrd="2" destOrd="0" parTransId="{5702F5AB-5E6A-4443-A935-73617748396E}" sibTransId="{EF6F04E2-E52F-49FB-B277-EFC7F6D1EE9A}"/>
    <dgm:cxn modelId="{03782221-6E19-4D4F-9466-2C32169721F8}" srcId="{DA474842-CCF1-44F7-A483-3C574B26C66F}" destId="{A74F87B5-FECF-4D21-A6D6-8F5D0569C179}" srcOrd="2" destOrd="0" parTransId="{804932FD-91E5-493B-BA6C-B5D53283BA5C}" sibTransId="{25905AD3-C92E-46E2-BBCD-AD6243689960}"/>
    <dgm:cxn modelId="{A0156C42-2492-4B64-99C4-A4DCEBD0DB5D}" srcId="{5D5E7897-B600-4E9F-BE2B-9A218E9214BB}" destId="{052D37EB-A203-4843-A624-852EF69144F3}" srcOrd="1" destOrd="0" parTransId="{D954FAEA-607A-47A2-9B3E-FCB0EABF7399}" sibTransId="{2A81FA40-38A4-4808-AECA-3C8D20B363F6}"/>
    <dgm:cxn modelId="{B1984E62-953E-4A02-9CB2-0D71D251BDF5}" type="presOf" srcId="{2DEA081E-9447-42D7-89C1-F31F94D94157}" destId="{A14BEDCD-B0E6-4019-A0A3-7377D67DE9A4}" srcOrd="0" destOrd="0" presId="urn:microsoft.com/office/officeart/2005/8/layout/lProcess2"/>
    <dgm:cxn modelId="{4EAE6C66-0AF5-429F-99E6-451B3A39B696}" type="presOf" srcId="{052D37EB-A203-4843-A624-852EF69144F3}" destId="{1BDED568-E3D4-489A-A6AA-816AE4FEED14}" srcOrd="0" destOrd="0" presId="urn:microsoft.com/office/officeart/2005/8/layout/lProcess2"/>
    <dgm:cxn modelId="{6E36D648-5E86-4B8E-B96B-A225FF6AFE0A}" type="presOf" srcId="{D129AAEB-8F38-4EDA-9AE4-3702B9551139}" destId="{840A55AD-BB2A-42CE-8FB2-787896B4760D}" srcOrd="0" destOrd="0" presId="urn:microsoft.com/office/officeart/2005/8/layout/lProcess2"/>
    <dgm:cxn modelId="{6C79356C-DF09-49EF-92CC-48518D4C0C3A}" srcId="{DA474842-CCF1-44F7-A483-3C574B26C66F}" destId="{2DEA081E-9447-42D7-89C1-F31F94D94157}" srcOrd="0" destOrd="0" parTransId="{1D6A34C1-05A2-4768-8935-E91CB1CE11C9}" sibTransId="{EC23C61C-EBE4-4992-B65E-BD8A26182AA3}"/>
    <dgm:cxn modelId="{90208C6C-37F1-46F9-B6E8-B249583C5D3E}" srcId="{6C49F76C-B198-4956-8F5B-DE161506CE1C}" destId="{5D5E7897-B600-4E9F-BE2B-9A218E9214BB}" srcOrd="0" destOrd="0" parTransId="{A9EDB892-BC6F-4B85-B852-BD957AA3EDAA}" sibTransId="{1EC368B8-44C6-4080-8E68-C856FE147A05}"/>
    <dgm:cxn modelId="{30AA1478-896B-47BA-AD92-91EDFA6BD155}" type="presOf" srcId="{A74F87B5-FECF-4D21-A6D6-8F5D0569C179}" destId="{FBEC9249-F134-4E6A-90D7-D91DBCF1FA01}" srcOrd="0" destOrd="0" presId="urn:microsoft.com/office/officeart/2005/8/layout/lProcess2"/>
    <dgm:cxn modelId="{F25E23A8-9869-485C-B90D-756C690566DF}" type="presOf" srcId="{A4EA0513-CDB3-456F-AD40-51278A4A14ED}" destId="{171F5B0D-9FD4-4583-96AF-AE8A8CA5C6BD}" srcOrd="0" destOrd="0" presId="urn:microsoft.com/office/officeart/2005/8/layout/lProcess2"/>
    <dgm:cxn modelId="{F636FCAB-40B3-4D8B-A259-88B290D28788}" type="presOf" srcId="{DA474842-CCF1-44F7-A483-3C574B26C66F}" destId="{C497B255-DB41-4828-924F-4AB244F49543}" srcOrd="0" destOrd="0" presId="urn:microsoft.com/office/officeart/2005/8/layout/lProcess2"/>
    <dgm:cxn modelId="{BDAD69B0-2E94-42D1-8117-73B93091D62E}" type="presOf" srcId="{5D5E7897-B600-4E9F-BE2B-9A218E9214BB}" destId="{35B2CA37-5511-4B49-AFFA-C2DF75B47EAE}" srcOrd="0" destOrd="0" presId="urn:microsoft.com/office/officeart/2005/8/layout/lProcess2"/>
    <dgm:cxn modelId="{A3909EB5-7E3F-462C-8744-B21066BF45B2}" type="presOf" srcId="{DA474842-CCF1-44F7-A483-3C574B26C66F}" destId="{2281822A-5A6A-4F68-A46C-5ACFE77EFDE4}" srcOrd="1" destOrd="0" presId="urn:microsoft.com/office/officeart/2005/8/layout/lProcess2"/>
    <dgm:cxn modelId="{4174FCC0-FC1B-462A-964D-DD8324B67490}" srcId="{6C49F76C-B198-4956-8F5B-DE161506CE1C}" destId="{DA474842-CCF1-44F7-A483-3C574B26C66F}" srcOrd="1" destOrd="0" parTransId="{B8172D4A-FA47-402B-9FF6-40D5CC5EA8F8}" sibTransId="{BC25397B-FC8E-4950-806F-4F3F5C515472}"/>
    <dgm:cxn modelId="{319304C6-39D0-4977-808D-B7BE3FF577F4}" srcId="{5D5E7897-B600-4E9F-BE2B-9A218E9214BB}" destId="{C05B6B8D-8B55-44BB-923C-2176EC23D000}" srcOrd="3" destOrd="0" parTransId="{7028E5AA-CC27-45D3-91CB-45E4DAB3E73A}" sibTransId="{110E672A-B51C-4691-B484-0AE720D3E964}"/>
    <dgm:cxn modelId="{A37719CB-9C31-4180-9397-CE1F4B54B9D6}" srcId="{DA474842-CCF1-44F7-A483-3C574B26C66F}" destId="{D129AAEB-8F38-4EDA-9AE4-3702B9551139}" srcOrd="3" destOrd="0" parTransId="{B580081D-007F-4CB4-A13F-DB42319EDDD6}" sibTransId="{91D8E00B-69F2-4B17-9BBE-A6068B685AAA}"/>
    <dgm:cxn modelId="{69808ACC-3C95-4A88-9A19-721F66A7841B}" type="presOf" srcId="{C05B6B8D-8B55-44BB-923C-2176EC23D000}" destId="{83CA1EF6-B878-4C3E-BA3B-BB8A3EDFE5EC}" srcOrd="0" destOrd="0" presId="urn:microsoft.com/office/officeart/2005/8/layout/lProcess2"/>
    <dgm:cxn modelId="{DFD014EB-309E-44CD-BD77-AF591979A340}" srcId="{5D5E7897-B600-4E9F-BE2B-9A218E9214BB}" destId="{1725B970-73FA-44A3-B6A8-61A732788C6A}" srcOrd="0" destOrd="0" parTransId="{7460F24C-1985-43DF-A01D-4C7C25553608}" sibTransId="{58ACEAB1-4DBA-4A26-8ED3-A6F34F1C5080}"/>
    <dgm:cxn modelId="{E29C73EC-F993-434A-8ACE-4FA77C280AE7}" type="presOf" srcId="{5D5E7897-B600-4E9F-BE2B-9A218E9214BB}" destId="{36E66B3F-AA78-4B76-999E-937DE2A32AF2}" srcOrd="1" destOrd="0" presId="urn:microsoft.com/office/officeart/2005/8/layout/lProcess2"/>
    <dgm:cxn modelId="{EB783DF9-334B-4158-B866-8C30D2741D24}" srcId="{DA474842-CCF1-44F7-A483-3C574B26C66F}" destId="{505EC893-E33D-4974-940B-C9D8A1DB9943}" srcOrd="1" destOrd="0" parTransId="{EC49B412-8EC0-4512-84EF-C59BB0513FE8}" sibTransId="{C0AC7BE4-5497-43A1-A200-5BCFB0C6F329}"/>
    <dgm:cxn modelId="{DD6480F9-8EA7-4A18-916A-ED1CCFCB94B1}" type="presOf" srcId="{505EC893-E33D-4974-940B-C9D8A1DB9943}" destId="{C47B9C10-9136-465D-A71F-789A63F40B8D}" srcOrd="0" destOrd="0" presId="urn:microsoft.com/office/officeart/2005/8/layout/lProcess2"/>
    <dgm:cxn modelId="{EEAC5BFE-B305-4669-A26B-1CF390C7F06B}" type="presOf" srcId="{6C49F76C-B198-4956-8F5B-DE161506CE1C}" destId="{49B88682-A482-4F58-8392-CA8D6C324091}" srcOrd="0" destOrd="0" presId="urn:microsoft.com/office/officeart/2005/8/layout/lProcess2"/>
    <dgm:cxn modelId="{11AAB5CE-D2B6-4C51-8DBC-57A38BCB3C35}" type="presParOf" srcId="{49B88682-A482-4F58-8392-CA8D6C324091}" destId="{523EEE93-BB4D-467B-8ABC-F004A9465B6C}" srcOrd="0" destOrd="0" presId="urn:microsoft.com/office/officeart/2005/8/layout/lProcess2"/>
    <dgm:cxn modelId="{61F16043-65A0-40E1-A248-2A5CA9902252}" type="presParOf" srcId="{523EEE93-BB4D-467B-8ABC-F004A9465B6C}" destId="{35B2CA37-5511-4B49-AFFA-C2DF75B47EAE}" srcOrd="0" destOrd="0" presId="urn:microsoft.com/office/officeart/2005/8/layout/lProcess2"/>
    <dgm:cxn modelId="{789C3676-8282-4324-800D-1A85B34DB4A6}" type="presParOf" srcId="{523EEE93-BB4D-467B-8ABC-F004A9465B6C}" destId="{36E66B3F-AA78-4B76-999E-937DE2A32AF2}" srcOrd="1" destOrd="0" presId="urn:microsoft.com/office/officeart/2005/8/layout/lProcess2"/>
    <dgm:cxn modelId="{E54E12DA-2EAB-4BAD-8EA0-DB41D85DA979}" type="presParOf" srcId="{523EEE93-BB4D-467B-8ABC-F004A9465B6C}" destId="{7D707D0C-1097-4CC5-9459-9BC553DB50A8}" srcOrd="2" destOrd="0" presId="urn:microsoft.com/office/officeart/2005/8/layout/lProcess2"/>
    <dgm:cxn modelId="{B855DBAF-77EB-4A8F-8077-707E62008756}" type="presParOf" srcId="{7D707D0C-1097-4CC5-9459-9BC553DB50A8}" destId="{93D9534C-B67F-406C-8C23-B91B239D5741}" srcOrd="0" destOrd="0" presId="urn:microsoft.com/office/officeart/2005/8/layout/lProcess2"/>
    <dgm:cxn modelId="{021185E5-7B5F-4FC2-8EFF-31367C39442A}" type="presParOf" srcId="{93D9534C-B67F-406C-8C23-B91B239D5741}" destId="{7B512B48-56D2-4CA2-B269-D4A0E01C381C}" srcOrd="0" destOrd="0" presId="urn:microsoft.com/office/officeart/2005/8/layout/lProcess2"/>
    <dgm:cxn modelId="{2D58C7C3-4CB2-4F6B-805B-D44E5087629E}" type="presParOf" srcId="{93D9534C-B67F-406C-8C23-B91B239D5741}" destId="{F9AEF800-213B-4AF2-ABC6-A80B10A01958}" srcOrd="1" destOrd="0" presId="urn:microsoft.com/office/officeart/2005/8/layout/lProcess2"/>
    <dgm:cxn modelId="{7CA3DD4A-AA7E-45C1-AB33-B80F89C3041B}" type="presParOf" srcId="{93D9534C-B67F-406C-8C23-B91B239D5741}" destId="{1BDED568-E3D4-489A-A6AA-816AE4FEED14}" srcOrd="2" destOrd="0" presId="urn:microsoft.com/office/officeart/2005/8/layout/lProcess2"/>
    <dgm:cxn modelId="{27256101-415E-4453-8E17-F2116BCDB1DE}" type="presParOf" srcId="{93D9534C-B67F-406C-8C23-B91B239D5741}" destId="{F1576913-A99D-42F0-B26A-25F9467B3FCE}" srcOrd="3" destOrd="0" presId="urn:microsoft.com/office/officeart/2005/8/layout/lProcess2"/>
    <dgm:cxn modelId="{702BBEFC-47F6-4AC6-9EFE-C040327EB57E}" type="presParOf" srcId="{93D9534C-B67F-406C-8C23-B91B239D5741}" destId="{171F5B0D-9FD4-4583-96AF-AE8A8CA5C6BD}" srcOrd="4" destOrd="0" presId="urn:microsoft.com/office/officeart/2005/8/layout/lProcess2"/>
    <dgm:cxn modelId="{097E28CE-F706-489A-855C-A756612C06A0}" type="presParOf" srcId="{93D9534C-B67F-406C-8C23-B91B239D5741}" destId="{F9BC0D79-FAA6-491A-BD55-11A24B321A26}" srcOrd="5" destOrd="0" presId="urn:microsoft.com/office/officeart/2005/8/layout/lProcess2"/>
    <dgm:cxn modelId="{3E68875D-88BC-4822-BE27-4ED8D61DEBA4}" type="presParOf" srcId="{93D9534C-B67F-406C-8C23-B91B239D5741}" destId="{83CA1EF6-B878-4C3E-BA3B-BB8A3EDFE5EC}" srcOrd="6" destOrd="0" presId="urn:microsoft.com/office/officeart/2005/8/layout/lProcess2"/>
    <dgm:cxn modelId="{4392B922-280E-443F-800F-9D20F0BF7EAA}" type="presParOf" srcId="{49B88682-A482-4F58-8392-CA8D6C324091}" destId="{2D5ABD6A-D7E0-474F-B77C-05BA5FB4573B}" srcOrd="1" destOrd="0" presId="urn:microsoft.com/office/officeart/2005/8/layout/lProcess2"/>
    <dgm:cxn modelId="{121600DC-B1C0-428C-B7F3-601F8F2ED24D}" type="presParOf" srcId="{49B88682-A482-4F58-8392-CA8D6C324091}" destId="{4472AD76-58A0-47CC-BC93-1440E45D0CB2}" srcOrd="2" destOrd="0" presId="urn:microsoft.com/office/officeart/2005/8/layout/lProcess2"/>
    <dgm:cxn modelId="{0502FF7B-C052-4A5F-A25A-259BA7D950E4}" type="presParOf" srcId="{4472AD76-58A0-47CC-BC93-1440E45D0CB2}" destId="{C497B255-DB41-4828-924F-4AB244F49543}" srcOrd="0" destOrd="0" presId="urn:microsoft.com/office/officeart/2005/8/layout/lProcess2"/>
    <dgm:cxn modelId="{222CEE7F-997A-4C15-9ACB-415B0EA2815C}" type="presParOf" srcId="{4472AD76-58A0-47CC-BC93-1440E45D0CB2}" destId="{2281822A-5A6A-4F68-A46C-5ACFE77EFDE4}" srcOrd="1" destOrd="0" presId="urn:microsoft.com/office/officeart/2005/8/layout/lProcess2"/>
    <dgm:cxn modelId="{6299AC6F-F93F-4F05-A010-217061D8E671}" type="presParOf" srcId="{4472AD76-58A0-47CC-BC93-1440E45D0CB2}" destId="{03B5E17B-9630-4E42-B7A7-887FC33EC8ED}" srcOrd="2" destOrd="0" presId="urn:microsoft.com/office/officeart/2005/8/layout/lProcess2"/>
    <dgm:cxn modelId="{6990995E-4F1B-443E-ABCA-2C26F0F5F36D}" type="presParOf" srcId="{03B5E17B-9630-4E42-B7A7-887FC33EC8ED}" destId="{503BC902-A4D9-4853-8BDC-63FC10419422}" srcOrd="0" destOrd="0" presId="urn:microsoft.com/office/officeart/2005/8/layout/lProcess2"/>
    <dgm:cxn modelId="{F3AE0619-B219-4FE5-A9E2-41B19045B6E1}" type="presParOf" srcId="{503BC902-A4D9-4853-8BDC-63FC10419422}" destId="{A14BEDCD-B0E6-4019-A0A3-7377D67DE9A4}" srcOrd="0" destOrd="0" presId="urn:microsoft.com/office/officeart/2005/8/layout/lProcess2"/>
    <dgm:cxn modelId="{38F34568-1E68-4D0B-9BBD-1E5C78284514}" type="presParOf" srcId="{503BC902-A4D9-4853-8BDC-63FC10419422}" destId="{95354E7D-B6E4-4F9D-BF0A-126FF0017A30}" srcOrd="1" destOrd="0" presId="urn:microsoft.com/office/officeart/2005/8/layout/lProcess2"/>
    <dgm:cxn modelId="{38425E56-6940-4F27-8440-9370AEE054AF}" type="presParOf" srcId="{503BC902-A4D9-4853-8BDC-63FC10419422}" destId="{C47B9C10-9136-465D-A71F-789A63F40B8D}" srcOrd="2" destOrd="0" presId="urn:microsoft.com/office/officeart/2005/8/layout/lProcess2"/>
    <dgm:cxn modelId="{5D7E1C4A-D02F-44D8-9947-09AC5AA54E08}" type="presParOf" srcId="{503BC902-A4D9-4853-8BDC-63FC10419422}" destId="{92FB6CF6-FD79-49B0-8CFF-8BF827E26F77}" srcOrd="3" destOrd="0" presId="urn:microsoft.com/office/officeart/2005/8/layout/lProcess2"/>
    <dgm:cxn modelId="{3F140374-1DA3-4D22-BC5C-EAA42ADC7AD0}" type="presParOf" srcId="{503BC902-A4D9-4853-8BDC-63FC10419422}" destId="{FBEC9249-F134-4E6A-90D7-D91DBCF1FA01}" srcOrd="4" destOrd="0" presId="urn:microsoft.com/office/officeart/2005/8/layout/lProcess2"/>
    <dgm:cxn modelId="{A7815C8C-88AD-4FAA-9D81-AA4D0E255076}" type="presParOf" srcId="{503BC902-A4D9-4853-8BDC-63FC10419422}" destId="{6F58B3DD-F745-4C9F-9277-E70C46E523B8}" srcOrd="5" destOrd="0" presId="urn:microsoft.com/office/officeart/2005/8/layout/lProcess2"/>
    <dgm:cxn modelId="{709614A6-2441-4ADE-9B97-F803BA288F67}" type="presParOf" srcId="{503BC902-A4D9-4853-8BDC-63FC10419422}" destId="{840A55AD-BB2A-42CE-8FB2-787896B4760D}"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6066A-050F-4B1F-B6D3-E16D10081BD6}"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n-US"/>
        </a:p>
      </dgm:t>
    </dgm:pt>
    <dgm:pt modelId="{1F9032EC-8EF6-4F1D-BC02-1F385C4CCF9D}">
      <dgm:prSet phldrT="[Text]"/>
      <dgm:spPr/>
      <dgm:t>
        <a:bodyPr/>
        <a:lstStyle/>
        <a:p>
          <a:r>
            <a:rPr lang="en-US" dirty="0"/>
            <a:t>Salty</a:t>
          </a:r>
        </a:p>
      </dgm:t>
    </dgm:pt>
    <dgm:pt modelId="{F4D55F34-EB9F-46EC-9845-7E1C0D1EA569}" type="parTrans" cxnId="{B71F5EA7-2B94-4698-BA93-39B9BBFD574D}">
      <dgm:prSet/>
      <dgm:spPr/>
      <dgm:t>
        <a:bodyPr/>
        <a:lstStyle/>
        <a:p>
          <a:endParaRPr lang="en-US"/>
        </a:p>
      </dgm:t>
    </dgm:pt>
    <dgm:pt modelId="{4E765FC3-CF70-49E9-9542-DEACE28AAF0D}" type="sibTrans" cxnId="{B71F5EA7-2B94-4698-BA93-39B9BBFD574D}">
      <dgm:prSet/>
      <dgm:spPr/>
      <dgm:t>
        <a:bodyPr/>
        <a:lstStyle/>
        <a:p>
          <a:endParaRPr lang="en-US"/>
        </a:p>
      </dgm:t>
    </dgm:pt>
    <dgm:pt modelId="{A94FBB14-47AF-4EC3-A2D7-4E15D23220BF}">
      <dgm:prSet phldrT="[Text]"/>
      <dgm:spPr/>
      <dgm:t>
        <a:bodyPr/>
        <a:lstStyle/>
        <a:p>
          <a:r>
            <a:rPr lang="en-US" dirty="0"/>
            <a:t>Savory	</a:t>
          </a:r>
        </a:p>
      </dgm:t>
    </dgm:pt>
    <dgm:pt modelId="{19CDCDB3-DE8E-4294-BD29-5E4AB0F9D05D}" type="parTrans" cxnId="{C79102D4-FE64-469B-8B5E-7BB40EF0CF0C}">
      <dgm:prSet/>
      <dgm:spPr/>
      <dgm:t>
        <a:bodyPr/>
        <a:lstStyle/>
        <a:p>
          <a:endParaRPr lang="en-US"/>
        </a:p>
      </dgm:t>
    </dgm:pt>
    <dgm:pt modelId="{7A92D494-BB41-4E74-9564-D362B2FB9755}" type="sibTrans" cxnId="{C79102D4-FE64-469B-8B5E-7BB40EF0CF0C}">
      <dgm:prSet/>
      <dgm:spPr/>
      <dgm:t>
        <a:bodyPr/>
        <a:lstStyle/>
        <a:p>
          <a:endParaRPr lang="en-US"/>
        </a:p>
      </dgm:t>
    </dgm:pt>
    <dgm:pt modelId="{79E6DEF1-9AD9-4F23-8E6A-62ABEBD6AFCD}">
      <dgm:prSet phldrT="[Text]"/>
      <dgm:spPr/>
      <dgm:t>
        <a:bodyPr/>
        <a:lstStyle/>
        <a:p>
          <a:r>
            <a:rPr lang="en-US" dirty="0"/>
            <a:t>Crunchy</a:t>
          </a:r>
        </a:p>
      </dgm:t>
    </dgm:pt>
    <dgm:pt modelId="{562D3115-A194-4F61-9D49-E69C58266940}" type="parTrans" cxnId="{F368D653-0900-4B11-883B-A618A6791A73}">
      <dgm:prSet/>
      <dgm:spPr/>
      <dgm:t>
        <a:bodyPr/>
        <a:lstStyle/>
        <a:p>
          <a:endParaRPr lang="en-US"/>
        </a:p>
      </dgm:t>
    </dgm:pt>
    <dgm:pt modelId="{8E5B91A8-517A-47E1-B955-EACE2EEE23BA}" type="sibTrans" cxnId="{F368D653-0900-4B11-883B-A618A6791A73}">
      <dgm:prSet/>
      <dgm:spPr/>
      <dgm:t>
        <a:bodyPr/>
        <a:lstStyle/>
        <a:p>
          <a:endParaRPr lang="en-US"/>
        </a:p>
      </dgm:t>
    </dgm:pt>
    <dgm:pt modelId="{9CD9A8C9-0FB7-4E10-A474-874437ECDA17}">
      <dgm:prSet phldrT="[Text]"/>
      <dgm:spPr/>
      <dgm:t>
        <a:bodyPr/>
        <a:lstStyle/>
        <a:p>
          <a:r>
            <a:rPr lang="en-US" dirty="0"/>
            <a:t>Soft</a:t>
          </a:r>
        </a:p>
      </dgm:t>
    </dgm:pt>
    <dgm:pt modelId="{FF42708E-A091-4019-9A99-B290E1871405}" type="parTrans" cxnId="{B796127B-CCB0-483D-84ED-958613D9D33A}">
      <dgm:prSet/>
      <dgm:spPr/>
      <dgm:t>
        <a:bodyPr/>
        <a:lstStyle/>
        <a:p>
          <a:endParaRPr lang="en-US"/>
        </a:p>
      </dgm:t>
    </dgm:pt>
    <dgm:pt modelId="{F89BA7D5-EEA8-4832-83F5-D334F804FD12}" type="sibTrans" cxnId="{B796127B-CCB0-483D-84ED-958613D9D33A}">
      <dgm:prSet/>
      <dgm:spPr/>
      <dgm:t>
        <a:bodyPr/>
        <a:lstStyle/>
        <a:p>
          <a:endParaRPr lang="en-US"/>
        </a:p>
      </dgm:t>
    </dgm:pt>
    <dgm:pt modelId="{98D612AE-ABA4-4223-A5B4-9B7D1263706C}">
      <dgm:prSet phldrT="[Text]"/>
      <dgm:spPr/>
      <dgm:t>
        <a:bodyPr/>
        <a:lstStyle/>
        <a:p>
          <a:r>
            <a:rPr lang="en-US" dirty="0"/>
            <a:t>Chewy</a:t>
          </a:r>
        </a:p>
      </dgm:t>
    </dgm:pt>
    <dgm:pt modelId="{61721F3D-7438-4AD3-B099-8C6A54F0ED6E}" type="parTrans" cxnId="{8ABF9C5C-CE65-4878-8552-63D9DFD1CCC9}">
      <dgm:prSet/>
      <dgm:spPr/>
      <dgm:t>
        <a:bodyPr/>
        <a:lstStyle/>
        <a:p>
          <a:endParaRPr lang="en-US"/>
        </a:p>
      </dgm:t>
    </dgm:pt>
    <dgm:pt modelId="{CF9948C5-3CFE-4BF9-81E1-A889D82ADD7C}" type="sibTrans" cxnId="{8ABF9C5C-CE65-4878-8552-63D9DFD1CCC9}">
      <dgm:prSet/>
      <dgm:spPr/>
      <dgm:t>
        <a:bodyPr/>
        <a:lstStyle/>
        <a:p>
          <a:endParaRPr lang="en-US"/>
        </a:p>
      </dgm:t>
    </dgm:pt>
    <dgm:pt modelId="{709B69ED-BA37-4A8E-9A01-1C1AE0B0F514}">
      <dgm:prSet phldrT="[Text]"/>
      <dgm:spPr/>
      <dgm:t>
        <a:bodyPr/>
        <a:lstStyle/>
        <a:p>
          <a:r>
            <a:rPr lang="en-US" dirty="0"/>
            <a:t>Dry</a:t>
          </a:r>
        </a:p>
      </dgm:t>
    </dgm:pt>
    <dgm:pt modelId="{DE831CF7-0714-4755-B341-8BB7C12A482C}" type="parTrans" cxnId="{A389C0B2-28F8-4FC1-81B4-DD42253F51BF}">
      <dgm:prSet/>
      <dgm:spPr/>
      <dgm:t>
        <a:bodyPr/>
        <a:lstStyle/>
        <a:p>
          <a:endParaRPr lang="en-US"/>
        </a:p>
      </dgm:t>
    </dgm:pt>
    <dgm:pt modelId="{7D5806F5-2F8B-4232-933D-416EB9A233AC}" type="sibTrans" cxnId="{A389C0B2-28F8-4FC1-81B4-DD42253F51BF}">
      <dgm:prSet/>
      <dgm:spPr/>
      <dgm:t>
        <a:bodyPr/>
        <a:lstStyle/>
        <a:p>
          <a:endParaRPr lang="en-US"/>
        </a:p>
      </dgm:t>
    </dgm:pt>
    <dgm:pt modelId="{F2D5CCB4-9562-4643-85CC-2D092393913C}">
      <dgm:prSet phldrT="[Text]"/>
      <dgm:spPr/>
      <dgm:t>
        <a:bodyPr/>
        <a:lstStyle/>
        <a:p>
          <a:r>
            <a:rPr lang="en-US" dirty="0"/>
            <a:t>Moist</a:t>
          </a:r>
        </a:p>
      </dgm:t>
    </dgm:pt>
    <dgm:pt modelId="{F829E211-C273-400E-A2EA-F4009D6631A5}" type="parTrans" cxnId="{7A7C5F95-2CBA-4698-BD10-044648DFCD8C}">
      <dgm:prSet/>
      <dgm:spPr/>
      <dgm:t>
        <a:bodyPr/>
        <a:lstStyle/>
        <a:p>
          <a:endParaRPr lang="en-US"/>
        </a:p>
      </dgm:t>
    </dgm:pt>
    <dgm:pt modelId="{EA1F204E-9991-4BCB-BA88-A40E2A261B78}" type="sibTrans" cxnId="{7A7C5F95-2CBA-4698-BD10-044648DFCD8C}">
      <dgm:prSet/>
      <dgm:spPr/>
      <dgm:t>
        <a:bodyPr/>
        <a:lstStyle/>
        <a:p>
          <a:endParaRPr lang="en-US"/>
        </a:p>
      </dgm:t>
    </dgm:pt>
    <dgm:pt modelId="{C85865A0-EA37-447B-8C28-38F8615AA3E8}">
      <dgm:prSet phldrT="[Text]"/>
      <dgm:spPr/>
      <dgm:t>
        <a:bodyPr/>
        <a:lstStyle/>
        <a:p>
          <a:r>
            <a:rPr lang="en-US" dirty="0"/>
            <a:t>Tangy</a:t>
          </a:r>
        </a:p>
      </dgm:t>
    </dgm:pt>
    <dgm:pt modelId="{2CFB975E-FC56-4D96-A16A-79F9AD682086}" type="parTrans" cxnId="{76306649-102C-4C13-8FB0-4B093330EB83}">
      <dgm:prSet/>
      <dgm:spPr/>
      <dgm:t>
        <a:bodyPr/>
        <a:lstStyle/>
        <a:p>
          <a:endParaRPr lang="en-US"/>
        </a:p>
      </dgm:t>
    </dgm:pt>
    <dgm:pt modelId="{18C0FB77-E87D-437A-BAC4-B81063586D0D}" type="sibTrans" cxnId="{76306649-102C-4C13-8FB0-4B093330EB83}">
      <dgm:prSet/>
      <dgm:spPr/>
      <dgm:t>
        <a:bodyPr/>
        <a:lstStyle/>
        <a:p>
          <a:endParaRPr lang="en-US"/>
        </a:p>
      </dgm:t>
    </dgm:pt>
    <dgm:pt modelId="{9C82ACEB-ECAC-4AC5-A324-BBFBE60C1311}">
      <dgm:prSet phldrT="[Text]"/>
      <dgm:spPr/>
      <dgm:t>
        <a:bodyPr/>
        <a:lstStyle/>
        <a:p>
          <a:r>
            <a:rPr lang="en-US" dirty="0"/>
            <a:t>Sour</a:t>
          </a:r>
        </a:p>
      </dgm:t>
    </dgm:pt>
    <dgm:pt modelId="{A91D2013-1CF5-402D-A294-ED27F33A3887}" type="parTrans" cxnId="{31777C0B-7DBA-4B23-B0E6-80749B489E8E}">
      <dgm:prSet/>
      <dgm:spPr/>
      <dgm:t>
        <a:bodyPr/>
        <a:lstStyle/>
        <a:p>
          <a:endParaRPr lang="en-US"/>
        </a:p>
      </dgm:t>
    </dgm:pt>
    <dgm:pt modelId="{76D1C646-06E9-4C21-B0DD-A3EF7E34527C}" type="sibTrans" cxnId="{31777C0B-7DBA-4B23-B0E6-80749B489E8E}">
      <dgm:prSet/>
      <dgm:spPr/>
      <dgm:t>
        <a:bodyPr/>
        <a:lstStyle/>
        <a:p>
          <a:endParaRPr lang="en-US"/>
        </a:p>
      </dgm:t>
    </dgm:pt>
    <dgm:pt modelId="{DB05FB01-7E55-4B50-B03E-324F722A6596}">
      <dgm:prSet phldrT="[Text]"/>
      <dgm:spPr/>
      <dgm:t>
        <a:bodyPr/>
        <a:lstStyle/>
        <a:p>
          <a:r>
            <a:rPr lang="en-US" dirty="0"/>
            <a:t>Mild</a:t>
          </a:r>
        </a:p>
      </dgm:t>
    </dgm:pt>
    <dgm:pt modelId="{194866D2-62B3-40D9-959E-62797649968B}" type="parTrans" cxnId="{91E0808F-904C-44D4-BBED-3C6F5A7C5B09}">
      <dgm:prSet/>
      <dgm:spPr/>
      <dgm:t>
        <a:bodyPr/>
        <a:lstStyle/>
        <a:p>
          <a:endParaRPr lang="en-US"/>
        </a:p>
      </dgm:t>
    </dgm:pt>
    <dgm:pt modelId="{0A7B6F48-DCAB-4A4C-901D-09604DB4079F}" type="sibTrans" cxnId="{91E0808F-904C-44D4-BBED-3C6F5A7C5B09}">
      <dgm:prSet/>
      <dgm:spPr/>
      <dgm:t>
        <a:bodyPr/>
        <a:lstStyle/>
        <a:p>
          <a:endParaRPr lang="en-US"/>
        </a:p>
      </dgm:t>
    </dgm:pt>
    <dgm:pt modelId="{1C07BD13-457E-4FD7-8787-A787F972B830}">
      <dgm:prSet phldrT="[Text]"/>
      <dgm:spPr/>
      <dgm:t>
        <a:bodyPr/>
        <a:lstStyle/>
        <a:p>
          <a:r>
            <a:rPr lang="en-US" dirty="0"/>
            <a:t>Fruity</a:t>
          </a:r>
        </a:p>
      </dgm:t>
    </dgm:pt>
    <dgm:pt modelId="{8BE14A6D-D149-4161-B9A0-F291E0FDAD90}" type="parTrans" cxnId="{51B5CB4F-29C8-49FC-991B-B8A285833EC3}">
      <dgm:prSet/>
      <dgm:spPr/>
      <dgm:t>
        <a:bodyPr/>
        <a:lstStyle/>
        <a:p>
          <a:endParaRPr lang="en-US"/>
        </a:p>
      </dgm:t>
    </dgm:pt>
    <dgm:pt modelId="{92867974-0AEC-4F9E-97DB-6F76D6CA6A34}" type="sibTrans" cxnId="{51B5CB4F-29C8-49FC-991B-B8A285833EC3}">
      <dgm:prSet/>
      <dgm:spPr/>
      <dgm:t>
        <a:bodyPr/>
        <a:lstStyle/>
        <a:p>
          <a:endParaRPr lang="en-US"/>
        </a:p>
      </dgm:t>
    </dgm:pt>
    <dgm:pt modelId="{E01C6180-356D-4DF2-83CD-81DDC2D9D7F3}">
      <dgm:prSet phldrT="[Text]"/>
      <dgm:spPr/>
      <dgm:t>
        <a:bodyPr/>
        <a:lstStyle/>
        <a:p>
          <a:r>
            <a:rPr lang="en-US" dirty="0"/>
            <a:t>Spicy</a:t>
          </a:r>
        </a:p>
      </dgm:t>
    </dgm:pt>
    <dgm:pt modelId="{CD549F66-334C-45DA-A08F-5A802F881E81}" type="parTrans" cxnId="{01262556-1EEA-4CEF-85B0-D26A254F855E}">
      <dgm:prSet/>
      <dgm:spPr/>
      <dgm:t>
        <a:bodyPr/>
        <a:lstStyle/>
        <a:p>
          <a:endParaRPr lang="en-US"/>
        </a:p>
      </dgm:t>
    </dgm:pt>
    <dgm:pt modelId="{8097FC73-2BA9-41BB-9433-D45B1DF67DE5}" type="sibTrans" cxnId="{01262556-1EEA-4CEF-85B0-D26A254F855E}">
      <dgm:prSet/>
      <dgm:spPr/>
      <dgm:t>
        <a:bodyPr/>
        <a:lstStyle/>
        <a:p>
          <a:endParaRPr lang="en-US"/>
        </a:p>
      </dgm:t>
    </dgm:pt>
    <dgm:pt modelId="{60468C74-CC68-4015-96DE-03FC84D2289C}">
      <dgm:prSet phldrT="[Text]"/>
      <dgm:spPr/>
      <dgm:t>
        <a:bodyPr/>
        <a:lstStyle/>
        <a:p>
          <a:r>
            <a:rPr lang="en-US" dirty="0"/>
            <a:t>Flavorful</a:t>
          </a:r>
        </a:p>
      </dgm:t>
    </dgm:pt>
    <dgm:pt modelId="{4031FDFF-60B0-42B1-9772-997005E5C27F}" type="parTrans" cxnId="{8C88CB70-6DE1-48B6-8F88-66E94CBC10D7}">
      <dgm:prSet/>
      <dgm:spPr/>
      <dgm:t>
        <a:bodyPr/>
        <a:lstStyle/>
        <a:p>
          <a:endParaRPr lang="en-US"/>
        </a:p>
      </dgm:t>
    </dgm:pt>
    <dgm:pt modelId="{20B4E801-ADE0-4094-B88A-E51ADD822C1E}" type="sibTrans" cxnId="{8C88CB70-6DE1-48B6-8F88-66E94CBC10D7}">
      <dgm:prSet/>
      <dgm:spPr/>
      <dgm:t>
        <a:bodyPr/>
        <a:lstStyle/>
        <a:p>
          <a:endParaRPr lang="en-US"/>
        </a:p>
      </dgm:t>
    </dgm:pt>
    <dgm:pt modelId="{E8FFBEB7-9696-4624-A965-12EE4E323FD7}">
      <dgm:prSet phldrT="[Text]"/>
      <dgm:spPr/>
      <dgm:t>
        <a:bodyPr/>
        <a:lstStyle/>
        <a:p>
          <a:r>
            <a:rPr lang="en-US" dirty="0"/>
            <a:t>Sweet</a:t>
          </a:r>
        </a:p>
      </dgm:t>
    </dgm:pt>
    <dgm:pt modelId="{E0786500-F479-4A93-95A1-8E6D2C7728B2}" type="parTrans" cxnId="{768928A5-D934-4ACA-BF91-68D619FA8D87}">
      <dgm:prSet/>
      <dgm:spPr/>
      <dgm:t>
        <a:bodyPr/>
        <a:lstStyle/>
        <a:p>
          <a:endParaRPr lang="en-US"/>
        </a:p>
      </dgm:t>
    </dgm:pt>
    <dgm:pt modelId="{C11E7A8F-0380-4DDF-AE0E-B6EC78C09BBF}" type="sibTrans" cxnId="{768928A5-D934-4ACA-BF91-68D619FA8D87}">
      <dgm:prSet/>
      <dgm:spPr/>
      <dgm:t>
        <a:bodyPr/>
        <a:lstStyle/>
        <a:p>
          <a:endParaRPr lang="en-US"/>
        </a:p>
      </dgm:t>
    </dgm:pt>
    <dgm:pt modelId="{8E42AFC5-E38B-46C9-96CE-FAA6A40B05C2}">
      <dgm:prSet phldrT="[Text]"/>
      <dgm:spPr/>
      <dgm:t>
        <a:bodyPr/>
        <a:lstStyle/>
        <a:p>
          <a:r>
            <a:rPr lang="en-US" dirty="0"/>
            <a:t>Zesty</a:t>
          </a:r>
        </a:p>
      </dgm:t>
    </dgm:pt>
    <dgm:pt modelId="{F3C5DE29-0DD9-436B-A56D-4167BC4275AE}" type="parTrans" cxnId="{9C4058C7-DD5A-456C-9CC6-21D4AF362A22}">
      <dgm:prSet/>
      <dgm:spPr/>
      <dgm:t>
        <a:bodyPr/>
        <a:lstStyle/>
        <a:p>
          <a:endParaRPr lang="en-US"/>
        </a:p>
      </dgm:t>
    </dgm:pt>
    <dgm:pt modelId="{9E9A1A12-10E5-41DD-BC0D-21A183FDE937}" type="sibTrans" cxnId="{9C4058C7-DD5A-456C-9CC6-21D4AF362A22}">
      <dgm:prSet/>
      <dgm:spPr/>
      <dgm:t>
        <a:bodyPr/>
        <a:lstStyle/>
        <a:p>
          <a:endParaRPr lang="en-US"/>
        </a:p>
      </dgm:t>
    </dgm:pt>
    <dgm:pt modelId="{50D9FDD9-0D6C-4D73-8149-AF33590BC460}">
      <dgm:prSet phldrT="[Text]"/>
      <dgm:spPr/>
      <dgm:t>
        <a:bodyPr/>
        <a:lstStyle/>
        <a:p>
          <a:r>
            <a:rPr lang="en-US" dirty="0"/>
            <a:t>Creamy</a:t>
          </a:r>
        </a:p>
      </dgm:t>
    </dgm:pt>
    <dgm:pt modelId="{1B857BBA-0961-459D-8CE3-5D9950391B6F}" type="parTrans" cxnId="{D6CC265E-EE4E-4701-8208-5FB58B149F09}">
      <dgm:prSet/>
      <dgm:spPr/>
      <dgm:t>
        <a:bodyPr/>
        <a:lstStyle/>
        <a:p>
          <a:endParaRPr lang="en-US"/>
        </a:p>
      </dgm:t>
    </dgm:pt>
    <dgm:pt modelId="{2FF8CB2F-76D4-4A0F-8D57-BB408A0AAEEC}" type="sibTrans" cxnId="{D6CC265E-EE4E-4701-8208-5FB58B149F09}">
      <dgm:prSet/>
      <dgm:spPr/>
      <dgm:t>
        <a:bodyPr/>
        <a:lstStyle/>
        <a:p>
          <a:endParaRPr lang="en-US"/>
        </a:p>
      </dgm:t>
    </dgm:pt>
    <dgm:pt modelId="{68BA408F-A80E-40B0-A6A8-C8B80C4FCE7C}" type="pres">
      <dgm:prSet presAssocID="{CB36066A-050F-4B1F-B6D3-E16D10081BD6}" presName="diagram" presStyleCnt="0">
        <dgm:presLayoutVars>
          <dgm:dir/>
          <dgm:resizeHandles val="exact"/>
        </dgm:presLayoutVars>
      </dgm:prSet>
      <dgm:spPr/>
    </dgm:pt>
    <dgm:pt modelId="{088E1006-A77C-45EA-B550-9DC06A37C138}" type="pres">
      <dgm:prSet presAssocID="{1F9032EC-8EF6-4F1D-BC02-1F385C4CCF9D}" presName="node" presStyleLbl="node1" presStyleIdx="0" presStyleCnt="16">
        <dgm:presLayoutVars>
          <dgm:bulletEnabled val="1"/>
        </dgm:presLayoutVars>
      </dgm:prSet>
      <dgm:spPr/>
    </dgm:pt>
    <dgm:pt modelId="{45E4B41B-7BA1-4621-A2B5-A33C2C559C91}" type="pres">
      <dgm:prSet presAssocID="{4E765FC3-CF70-49E9-9542-DEACE28AAF0D}" presName="sibTrans" presStyleCnt="0"/>
      <dgm:spPr/>
    </dgm:pt>
    <dgm:pt modelId="{C3B3E383-7E4F-4D9D-A713-3CBC40A08CD2}" type="pres">
      <dgm:prSet presAssocID="{E8FFBEB7-9696-4624-A965-12EE4E323FD7}" presName="node" presStyleLbl="node1" presStyleIdx="1" presStyleCnt="16">
        <dgm:presLayoutVars>
          <dgm:bulletEnabled val="1"/>
        </dgm:presLayoutVars>
      </dgm:prSet>
      <dgm:spPr/>
    </dgm:pt>
    <dgm:pt modelId="{AFCE5883-AA33-405C-953E-07A816B682ED}" type="pres">
      <dgm:prSet presAssocID="{C11E7A8F-0380-4DDF-AE0E-B6EC78C09BBF}" presName="sibTrans" presStyleCnt="0"/>
      <dgm:spPr/>
    </dgm:pt>
    <dgm:pt modelId="{D289F4D9-6470-4910-9377-0C2B8CE92AF4}" type="pres">
      <dgm:prSet presAssocID="{A94FBB14-47AF-4EC3-A2D7-4E15D23220BF}" presName="node" presStyleLbl="node1" presStyleIdx="2" presStyleCnt="16">
        <dgm:presLayoutVars>
          <dgm:bulletEnabled val="1"/>
        </dgm:presLayoutVars>
      </dgm:prSet>
      <dgm:spPr/>
    </dgm:pt>
    <dgm:pt modelId="{6E4F5D51-14B9-4F08-8F34-FFF88BA0230E}" type="pres">
      <dgm:prSet presAssocID="{7A92D494-BB41-4E74-9564-D362B2FB9755}" presName="sibTrans" presStyleCnt="0"/>
      <dgm:spPr/>
    </dgm:pt>
    <dgm:pt modelId="{3797CFE6-6493-4AE5-929C-7E91BDCFB930}" type="pres">
      <dgm:prSet presAssocID="{79E6DEF1-9AD9-4F23-8E6A-62ABEBD6AFCD}" presName="node" presStyleLbl="node1" presStyleIdx="3" presStyleCnt="16">
        <dgm:presLayoutVars>
          <dgm:bulletEnabled val="1"/>
        </dgm:presLayoutVars>
      </dgm:prSet>
      <dgm:spPr/>
    </dgm:pt>
    <dgm:pt modelId="{3509F1FD-01E7-4720-A98B-7B1EECC24F00}" type="pres">
      <dgm:prSet presAssocID="{8E5B91A8-517A-47E1-B955-EACE2EEE23BA}" presName="sibTrans" presStyleCnt="0"/>
      <dgm:spPr/>
    </dgm:pt>
    <dgm:pt modelId="{28CE0989-C615-4E3D-8C3F-BEA3E9A94E20}" type="pres">
      <dgm:prSet presAssocID="{9CD9A8C9-0FB7-4E10-A474-874437ECDA17}" presName="node" presStyleLbl="node1" presStyleIdx="4" presStyleCnt="16">
        <dgm:presLayoutVars>
          <dgm:bulletEnabled val="1"/>
        </dgm:presLayoutVars>
      </dgm:prSet>
      <dgm:spPr/>
    </dgm:pt>
    <dgm:pt modelId="{42120EA2-99C6-4745-8D10-3745C008EC6F}" type="pres">
      <dgm:prSet presAssocID="{F89BA7D5-EEA8-4832-83F5-D334F804FD12}" presName="sibTrans" presStyleCnt="0"/>
      <dgm:spPr/>
    </dgm:pt>
    <dgm:pt modelId="{54702E52-5957-4CF3-BF3B-A1A61236CA8C}" type="pres">
      <dgm:prSet presAssocID="{98D612AE-ABA4-4223-A5B4-9B7D1263706C}" presName="node" presStyleLbl="node1" presStyleIdx="5" presStyleCnt="16">
        <dgm:presLayoutVars>
          <dgm:bulletEnabled val="1"/>
        </dgm:presLayoutVars>
      </dgm:prSet>
      <dgm:spPr/>
    </dgm:pt>
    <dgm:pt modelId="{1574BA3E-0078-4FFA-90A2-67BF6BDAF8A3}" type="pres">
      <dgm:prSet presAssocID="{CF9948C5-3CFE-4BF9-81E1-A889D82ADD7C}" presName="sibTrans" presStyleCnt="0"/>
      <dgm:spPr/>
    </dgm:pt>
    <dgm:pt modelId="{A40776FA-5DF5-43CD-B652-755A3FED751B}" type="pres">
      <dgm:prSet presAssocID="{709B69ED-BA37-4A8E-9A01-1C1AE0B0F514}" presName="node" presStyleLbl="node1" presStyleIdx="6" presStyleCnt="16">
        <dgm:presLayoutVars>
          <dgm:bulletEnabled val="1"/>
        </dgm:presLayoutVars>
      </dgm:prSet>
      <dgm:spPr/>
    </dgm:pt>
    <dgm:pt modelId="{D460AF56-33CA-4485-88F4-0A6ED7593703}" type="pres">
      <dgm:prSet presAssocID="{7D5806F5-2F8B-4232-933D-416EB9A233AC}" presName="sibTrans" presStyleCnt="0"/>
      <dgm:spPr/>
    </dgm:pt>
    <dgm:pt modelId="{5C4B6D4D-1993-477F-AE81-ED8096EE611A}" type="pres">
      <dgm:prSet presAssocID="{F2D5CCB4-9562-4643-85CC-2D092393913C}" presName="node" presStyleLbl="node1" presStyleIdx="7" presStyleCnt="16">
        <dgm:presLayoutVars>
          <dgm:bulletEnabled val="1"/>
        </dgm:presLayoutVars>
      </dgm:prSet>
      <dgm:spPr/>
    </dgm:pt>
    <dgm:pt modelId="{C392C627-D967-4BC0-BE2C-2B6406AA1E90}" type="pres">
      <dgm:prSet presAssocID="{EA1F204E-9991-4BCB-BA88-A40E2A261B78}" presName="sibTrans" presStyleCnt="0"/>
      <dgm:spPr/>
    </dgm:pt>
    <dgm:pt modelId="{ADB43199-B89C-4710-A5FE-FC824D569106}" type="pres">
      <dgm:prSet presAssocID="{C85865A0-EA37-447B-8C28-38F8615AA3E8}" presName="node" presStyleLbl="node1" presStyleIdx="8" presStyleCnt="16">
        <dgm:presLayoutVars>
          <dgm:bulletEnabled val="1"/>
        </dgm:presLayoutVars>
      </dgm:prSet>
      <dgm:spPr/>
    </dgm:pt>
    <dgm:pt modelId="{17DCB222-C6B1-4A39-9D7B-EE20D7FDCABD}" type="pres">
      <dgm:prSet presAssocID="{18C0FB77-E87D-437A-BAC4-B81063586D0D}" presName="sibTrans" presStyleCnt="0"/>
      <dgm:spPr/>
    </dgm:pt>
    <dgm:pt modelId="{10DFD559-413E-4377-BF42-3787037BAF00}" type="pres">
      <dgm:prSet presAssocID="{9C82ACEB-ECAC-4AC5-A324-BBFBE60C1311}" presName="node" presStyleLbl="node1" presStyleIdx="9" presStyleCnt="16">
        <dgm:presLayoutVars>
          <dgm:bulletEnabled val="1"/>
        </dgm:presLayoutVars>
      </dgm:prSet>
      <dgm:spPr/>
    </dgm:pt>
    <dgm:pt modelId="{1854AD0A-E6AE-4926-98BC-292E04782059}" type="pres">
      <dgm:prSet presAssocID="{76D1C646-06E9-4C21-B0DD-A3EF7E34527C}" presName="sibTrans" presStyleCnt="0"/>
      <dgm:spPr/>
    </dgm:pt>
    <dgm:pt modelId="{2DACDB2A-A064-4827-8450-4B3093BB6261}" type="pres">
      <dgm:prSet presAssocID="{DB05FB01-7E55-4B50-B03E-324F722A6596}" presName="node" presStyleLbl="node1" presStyleIdx="10" presStyleCnt="16">
        <dgm:presLayoutVars>
          <dgm:bulletEnabled val="1"/>
        </dgm:presLayoutVars>
      </dgm:prSet>
      <dgm:spPr/>
    </dgm:pt>
    <dgm:pt modelId="{2C0FC0A8-D4F9-425D-AC19-8127FDE211B3}" type="pres">
      <dgm:prSet presAssocID="{0A7B6F48-DCAB-4A4C-901D-09604DB4079F}" presName="sibTrans" presStyleCnt="0"/>
      <dgm:spPr/>
    </dgm:pt>
    <dgm:pt modelId="{6548FECC-C0D6-48DA-BF1F-85EE48A462C9}" type="pres">
      <dgm:prSet presAssocID="{1C07BD13-457E-4FD7-8787-A787F972B830}" presName="node" presStyleLbl="node1" presStyleIdx="11" presStyleCnt="16">
        <dgm:presLayoutVars>
          <dgm:bulletEnabled val="1"/>
        </dgm:presLayoutVars>
      </dgm:prSet>
      <dgm:spPr/>
    </dgm:pt>
    <dgm:pt modelId="{071C69D7-41A1-4C64-B8D7-A37374F40174}" type="pres">
      <dgm:prSet presAssocID="{92867974-0AEC-4F9E-97DB-6F76D6CA6A34}" presName="sibTrans" presStyleCnt="0"/>
      <dgm:spPr/>
    </dgm:pt>
    <dgm:pt modelId="{0C67BC38-275D-4D9B-B968-7FDA1A21904F}" type="pres">
      <dgm:prSet presAssocID="{E01C6180-356D-4DF2-83CD-81DDC2D9D7F3}" presName="node" presStyleLbl="node1" presStyleIdx="12" presStyleCnt="16">
        <dgm:presLayoutVars>
          <dgm:bulletEnabled val="1"/>
        </dgm:presLayoutVars>
      </dgm:prSet>
      <dgm:spPr/>
    </dgm:pt>
    <dgm:pt modelId="{EA7293A5-0C69-4421-83EC-F2A6642E4E8C}" type="pres">
      <dgm:prSet presAssocID="{8097FC73-2BA9-41BB-9433-D45B1DF67DE5}" presName="sibTrans" presStyleCnt="0"/>
      <dgm:spPr/>
    </dgm:pt>
    <dgm:pt modelId="{0B8D5D94-3401-44F9-A1A5-E7CF20C59231}" type="pres">
      <dgm:prSet presAssocID="{60468C74-CC68-4015-96DE-03FC84D2289C}" presName="node" presStyleLbl="node1" presStyleIdx="13" presStyleCnt="16">
        <dgm:presLayoutVars>
          <dgm:bulletEnabled val="1"/>
        </dgm:presLayoutVars>
      </dgm:prSet>
      <dgm:spPr/>
    </dgm:pt>
    <dgm:pt modelId="{5B47277F-6038-4933-AFD7-AF1E65206581}" type="pres">
      <dgm:prSet presAssocID="{20B4E801-ADE0-4094-B88A-E51ADD822C1E}" presName="sibTrans" presStyleCnt="0"/>
      <dgm:spPr/>
    </dgm:pt>
    <dgm:pt modelId="{16C7F9BE-9E4C-4500-BFD8-46E299DD96C9}" type="pres">
      <dgm:prSet presAssocID="{8E42AFC5-E38B-46C9-96CE-FAA6A40B05C2}" presName="node" presStyleLbl="node1" presStyleIdx="14" presStyleCnt="16">
        <dgm:presLayoutVars>
          <dgm:bulletEnabled val="1"/>
        </dgm:presLayoutVars>
      </dgm:prSet>
      <dgm:spPr/>
    </dgm:pt>
    <dgm:pt modelId="{9CBF0210-7DBD-4271-8B51-D4796651BF8C}" type="pres">
      <dgm:prSet presAssocID="{9E9A1A12-10E5-41DD-BC0D-21A183FDE937}" presName="sibTrans" presStyleCnt="0"/>
      <dgm:spPr/>
    </dgm:pt>
    <dgm:pt modelId="{AB5131F1-72D6-4E5E-8181-640D06C7265D}" type="pres">
      <dgm:prSet presAssocID="{50D9FDD9-0D6C-4D73-8149-AF33590BC460}" presName="node" presStyleLbl="node1" presStyleIdx="15" presStyleCnt="16">
        <dgm:presLayoutVars>
          <dgm:bulletEnabled val="1"/>
        </dgm:presLayoutVars>
      </dgm:prSet>
      <dgm:spPr/>
    </dgm:pt>
  </dgm:ptLst>
  <dgm:cxnLst>
    <dgm:cxn modelId="{31777C0B-7DBA-4B23-B0E6-80749B489E8E}" srcId="{CB36066A-050F-4B1F-B6D3-E16D10081BD6}" destId="{9C82ACEB-ECAC-4AC5-A324-BBFBE60C1311}" srcOrd="9" destOrd="0" parTransId="{A91D2013-1CF5-402D-A294-ED27F33A3887}" sibTransId="{76D1C646-06E9-4C21-B0DD-A3EF7E34527C}"/>
    <dgm:cxn modelId="{83DE0A0D-2F17-4578-B0FE-D86B528C5319}" type="presOf" srcId="{709B69ED-BA37-4A8E-9A01-1C1AE0B0F514}" destId="{A40776FA-5DF5-43CD-B652-755A3FED751B}" srcOrd="0" destOrd="0" presId="urn:microsoft.com/office/officeart/2005/8/layout/default#1"/>
    <dgm:cxn modelId="{CADC2117-C064-49E9-B0F6-8B1E0D768D49}" type="presOf" srcId="{98D612AE-ABA4-4223-A5B4-9B7D1263706C}" destId="{54702E52-5957-4CF3-BF3B-A1A61236CA8C}" srcOrd="0" destOrd="0" presId="urn:microsoft.com/office/officeart/2005/8/layout/default#1"/>
    <dgm:cxn modelId="{C70DC31A-A37C-4FF2-B69D-564A0846713E}" type="presOf" srcId="{E8FFBEB7-9696-4624-A965-12EE4E323FD7}" destId="{C3B3E383-7E4F-4D9D-A713-3CBC40A08CD2}" srcOrd="0" destOrd="0" presId="urn:microsoft.com/office/officeart/2005/8/layout/default#1"/>
    <dgm:cxn modelId="{55F31022-6056-4BAD-ACCE-15AC308109C1}" type="presOf" srcId="{60468C74-CC68-4015-96DE-03FC84D2289C}" destId="{0B8D5D94-3401-44F9-A1A5-E7CF20C59231}" srcOrd="0" destOrd="0" presId="urn:microsoft.com/office/officeart/2005/8/layout/default#1"/>
    <dgm:cxn modelId="{CF9D0633-2796-4B12-BD0E-4F9A201FBB8D}" type="presOf" srcId="{8E42AFC5-E38B-46C9-96CE-FAA6A40B05C2}" destId="{16C7F9BE-9E4C-4500-BFD8-46E299DD96C9}" srcOrd="0" destOrd="0" presId="urn:microsoft.com/office/officeart/2005/8/layout/default#1"/>
    <dgm:cxn modelId="{8ABF9C5C-CE65-4878-8552-63D9DFD1CCC9}" srcId="{CB36066A-050F-4B1F-B6D3-E16D10081BD6}" destId="{98D612AE-ABA4-4223-A5B4-9B7D1263706C}" srcOrd="5" destOrd="0" parTransId="{61721F3D-7438-4AD3-B099-8C6A54F0ED6E}" sibTransId="{CF9948C5-3CFE-4BF9-81E1-A889D82ADD7C}"/>
    <dgm:cxn modelId="{D6CC265E-EE4E-4701-8208-5FB58B149F09}" srcId="{CB36066A-050F-4B1F-B6D3-E16D10081BD6}" destId="{50D9FDD9-0D6C-4D73-8149-AF33590BC460}" srcOrd="15" destOrd="0" parTransId="{1B857BBA-0961-459D-8CE3-5D9950391B6F}" sibTransId="{2FF8CB2F-76D4-4A0F-8D57-BB408A0AAEEC}"/>
    <dgm:cxn modelId="{EF16A35F-0A83-48A8-8366-EDB75D406DF5}" type="presOf" srcId="{A94FBB14-47AF-4EC3-A2D7-4E15D23220BF}" destId="{D289F4D9-6470-4910-9377-0C2B8CE92AF4}" srcOrd="0" destOrd="0" presId="urn:microsoft.com/office/officeart/2005/8/layout/default#1"/>
    <dgm:cxn modelId="{A801A543-3439-4DF3-9864-E16909F3A859}" type="presOf" srcId="{CB36066A-050F-4B1F-B6D3-E16D10081BD6}" destId="{68BA408F-A80E-40B0-A6A8-C8B80C4FCE7C}" srcOrd="0" destOrd="0" presId="urn:microsoft.com/office/officeart/2005/8/layout/default#1"/>
    <dgm:cxn modelId="{76306649-102C-4C13-8FB0-4B093330EB83}" srcId="{CB36066A-050F-4B1F-B6D3-E16D10081BD6}" destId="{C85865A0-EA37-447B-8C28-38F8615AA3E8}" srcOrd="8" destOrd="0" parTransId="{2CFB975E-FC56-4D96-A16A-79F9AD682086}" sibTransId="{18C0FB77-E87D-437A-BAC4-B81063586D0D}"/>
    <dgm:cxn modelId="{CF318E49-D004-4214-95B5-884749C6C90E}" type="presOf" srcId="{1C07BD13-457E-4FD7-8787-A787F972B830}" destId="{6548FECC-C0D6-48DA-BF1F-85EE48A462C9}" srcOrd="0" destOrd="0" presId="urn:microsoft.com/office/officeart/2005/8/layout/default#1"/>
    <dgm:cxn modelId="{D84AA96A-09A7-4DE1-8264-2E00E8FFD312}" type="presOf" srcId="{C85865A0-EA37-447B-8C28-38F8615AA3E8}" destId="{ADB43199-B89C-4710-A5FE-FC824D569106}" srcOrd="0" destOrd="0" presId="urn:microsoft.com/office/officeart/2005/8/layout/default#1"/>
    <dgm:cxn modelId="{9E91B76D-A3EF-4B00-AE6F-36205D0E9C27}" type="presOf" srcId="{50D9FDD9-0D6C-4D73-8149-AF33590BC460}" destId="{AB5131F1-72D6-4E5E-8181-640D06C7265D}" srcOrd="0" destOrd="0" presId="urn:microsoft.com/office/officeart/2005/8/layout/default#1"/>
    <dgm:cxn modelId="{51B5CB4F-29C8-49FC-991B-B8A285833EC3}" srcId="{CB36066A-050F-4B1F-B6D3-E16D10081BD6}" destId="{1C07BD13-457E-4FD7-8787-A787F972B830}" srcOrd="11" destOrd="0" parTransId="{8BE14A6D-D149-4161-B9A0-F291E0FDAD90}" sibTransId="{92867974-0AEC-4F9E-97DB-6F76D6CA6A34}"/>
    <dgm:cxn modelId="{8C88CB70-6DE1-48B6-8F88-66E94CBC10D7}" srcId="{CB36066A-050F-4B1F-B6D3-E16D10081BD6}" destId="{60468C74-CC68-4015-96DE-03FC84D2289C}" srcOrd="13" destOrd="0" parTransId="{4031FDFF-60B0-42B1-9772-997005E5C27F}" sibTransId="{20B4E801-ADE0-4094-B88A-E51ADD822C1E}"/>
    <dgm:cxn modelId="{BEFB9452-7BC2-4F29-9AD9-5B85E0E95570}" type="presOf" srcId="{F2D5CCB4-9562-4643-85CC-2D092393913C}" destId="{5C4B6D4D-1993-477F-AE81-ED8096EE611A}" srcOrd="0" destOrd="0" presId="urn:microsoft.com/office/officeart/2005/8/layout/default#1"/>
    <dgm:cxn modelId="{F368D653-0900-4B11-883B-A618A6791A73}" srcId="{CB36066A-050F-4B1F-B6D3-E16D10081BD6}" destId="{79E6DEF1-9AD9-4F23-8E6A-62ABEBD6AFCD}" srcOrd="3" destOrd="0" parTransId="{562D3115-A194-4F61-9D49-E69C58266940}" sibTransId="{8E5B91A8-517A-47E1-B955-EACE2EEE23BA}"/>
    <dgm:cxn modelId="{01262556-1EEA-4CEF-85B0-D26A254F855E}" srcId="{CB36066A-050F-4B1F-B6D3-E16D10081BD6}" destId="{E01C6180-356D-4DF2-83CD-81DDC2D9D7F3}" srcOrd="12" destOrd="0" parTransId="{CD549F66-334C-45DA-A08F-5A802F881E81}" sibTransId="{8097FC73-2BA9-41BB-9433-D45B1DF67DE5}"/>
    <dgm:cxn modelId="{AB74FD79-D14B-4D74-B0FD-25632FC8C087}" type="presOf" srcId="{9C82ACEB-ECAC-4AC5-A324-BBFBE60C1311}" destId="{10DFD559-413E-4377-BF42-3787037BAF00}" srcOrd="0" destOrd="0" presId="urn:microsoft.com/office/officeart/2005/8/layout/default#1"/>
    <dgm:cxn modelId="{B796127B-CCB0-483D-84ED-958613D9D33A}" srcId="{CB36066A-050F-4B1F-B6D3-E16D10081BD6}" destId="{9CD9A8C9-0FB7-4E10-A474-874437ECDA17}" srcOrd="4" destOrd="0" parTransId="{FF42708E-A091-4019-9A99-B290E1871405}" sibTransId="{F89BA7D5-EEA8-4832-83F5-D334F804FD12}"/>
    <dgm:cxn modelId="{91E0808F-904C-44D4-BBED-3C6F5A7C5B09}" srcId="{CB36066A-050F-4B1F-B6D3-E16D10081BD6}" destId="{DB05FB01-7E55-4B50-B03E-324F722A6596}" srcOrd="10" destOrd="0" parTransId="{194866D2-62B3-40D9-959E-62797649968B}" sibTransId="{0A7B6F48-DCAB-4A4C-901D-09604DB4079F}"/>
    <dgm:cxn modelId="{7A7C5F95-2CBA-4698-BD10-044648DFCD8C}" srcId="{CB36066A-050F-4B1F-B6D3-E16D10081BD6}" destId="{F2D5CCB4-9562-4643-85CC-2D092393913C}" srcOrd="7" destOrd="0" parTransId="{F829E211-C273-400E-A2EA-F4009D6631A5}" sibTransId="{EA1F204E-9991-4BCB-BA88-A40E2A261B78}"/>
    <dgm:cxn modelId="{768928A5-D934-4ACA-BF91-68D619FA8D87}" srcId="{CB36066A-050F-4B1F-B6D3-E16D10081BD6}" destId="{E8FFBEB7-9696-4624-A965-12EE4E323FD7}" srcOrd="1" destOrd="0" parTransId="{E0786500-F479-4A93-95A1-8E6D2C7728B2}" sibTransId="{C11E7A8F-0380-4DDF-AE0E-B6EC78C09BBF}"/>
    <dgm:cxn modelId="{B71F5EA7-2B94-4698-BA93-39B9BBFD574D}" srcId="{CB36066A-050F-4B1F-B6D3-E16D10081BD6}" destId="{1F9032EC-8EF6-4F1D-BC02-1F385C4CCF9D}" srcOrd="0" destOrd="0" parTransId="{F4D55F34-EB9F-46EC-9845-7E1C0D1EA569}" sibTransId="{4E765FC3-CF70-49E9-9542-DEACE28AAF0D}"/>
    <dgm:cxn modelId="{C3C817A8-4AC2-456E-A654-6D85D6A570BF}" type="presOf" srcId="{E01C6180-356D-4DF2-83CD-81DDC2D9D7F3}" destId="{0C67BC38-275D-4D9B-B968-7FDA1A21904F}" srcOrd="0" destOrd="0" presId="urn:microsoft.com/office/officeart/2005/8/layout/default#1"/>
    <dgm:cxn modelId="{A389C0B2-28F8-4FC1-81B4-DD42253F51BF}" srcId="{CB36066A-050F-4B1F-B6D3-E16D10081BD6}" destId="{709B69ED-BA37-4A8E-9A01-1C1AE0B0F514}" srcOrd="6" destOrd="0" parTransId="{DE831CF7-0714-4755-B341-8BB7C12A482C}" sibTransId="{7D5806F5-2F8B-4232-933D-416EB9A233AC}"/>
    <dgm:cxn modelId="{571FCDC4-9AC1-40F2-AA82-B98107C8F586}" type="presOf" srcId="{9CD9A8C9-0FB7-4E10-A474-874437ECDA17}" destId="{28CE0989-C615-4E3D-8C3F-BEA3E9A94E20}" srcOrd="0" destOrd="0" presId="urn:microsoft.com/office/officeart/2005/8/layout/default#1"/>
    <dgm:cxn modelId="{14D007C5-E44A-4A36-B01C-C593227E6F28}" type="presOf" srcId="{DB05FB01-7E55-4B50-B03E-324F722A6596}" destId="{2DACDB2A-A064-4827-8450-4B3093BB6261}" srcOrd="0" destOrd="0" presId="urn:microsoft.com/office/officeart/2005/8/layout/default#1"/>
    <dgm:cxn modelId="{9C4058C7-DD5A-456C-9CC6-21D4AF362A22}" srcId="{CB36066A-050F-4B1F-B6D3-E16D10081BD6}" destId="{8E42AFC5-E38B-46C9-96CE-FAA6A40B05C2}" srcOrd="14" destOrd="0" parTransId="{F3C5DE29-0DD9-436B-A56D-4167BC4275AE}" sibTransId="{9E9A1A12-10E5-41DD-BC0D-21A183FDE937}"/>
    <dgm:cxn modelId="{C79102D4-FE64-469B-8B5E-7BB40EF0CF0C}" srcId="{CB36066A-050F-4B1F-B6D3-E16D10081BD6}" destId="{A94FBB14-47AF-4EC3-A2D7-4E15D23220BF}" srcOrd="2" destOrd="0" parTransId="{19CDCDB3-DE8E-4294-BD29-5E4AB0F9D05D}" sibTransId="{7A92D494-BB41-4E74-9564-D362B2FB9755}"/>
    <dgm:cxn modelId="{6BF4AFE0-85AF-4F59-A9CF-00FAD84D82A8}" type="presOf" srcId="{1F9032EC-8EF6-4F1D-BC02-1F385C4CCF9D}" destId="{088E1006-A77C-45EA-B550-9DC06A37C138}" srcOrd="0" destOrd="0" presId="urn:microsoft.com/office/officeart/2005/8/layout/default#1"/>
    <dgm:cxn modelId="{A2C0CCE0-8D4B-4BD1-9984-635ADE6F34A3}" type="presOf" srcId="{79E6DEF1-9AD9-4F23-8E6A-62ABEBD6AFCD}" destId="{3797CFE6-6493-4AE5-929C-7E91BDCFB930}" srcOrd="0" destOrd="0" presId="urn:microsoft.com/office/officeart/2005/8/layout/default#1"/>
    <dgm:cxn modelId="{30DCEBDD-1C6A-4F2B-8262-78F1BABA61BC}" type="presParOf" srcId="{68BA408F-A80E-40B0-A6A8-C8B80C4FCE7C}" destId="{088E1006-A77C-45EA-B550-9DC06A37C138}" srcOrd="0" destOrd="0" presId="urn:microsoft.com/office/officeart/2005/8/layout/default#1"/>
    <dgm:cxn modelId="{2C185D73-59F1-41CE-94B0-D76AAA93C844}" type="presParOf" srcId="{68BA408F-A80E-40B0-A6A8-C8B80C4FCE7C}" destId="{45E4B41B-7BA1-4621-A2B5-A33C2C559C91}" srcOrd="1" destOrd="0" presId="urn:microsoft.com/office/officeart/2005/8/layout/default#1"/>
    <dgm:cxn modelId="{155A3D29-0261-4C23-8F97-4D9545AEC37F}" type="presParOf" srcId="{68BA408F-A80E-40B0-A6A8-C8B80C4FCE7C}" destId="{C3B3E383-7E4F-4D9D-A713-3CBC40A08CD2}" srcOrd="2" destOrd="0" presId="urn:microsoft.com/office/officeart/2005/8/layout/default#1"/>
    <dgm:cxn modelId="{CD77031E-66AA-45E2-8C01-E713E5C3CFFD}" type="presParOf" srcId="{68BA408F-A80E-40B0-A6A8-C8B80C4FCE7C}" destId="{AFCE5883-AA33-405C-953E-07A816B682ED}" srcOrd="3" destOrd="0" presId="urn:microsoft.com/office/officeart/2005/8/layout/default#1"/>
    <dgm:cxn modelId="{046F80A5-1FE2-4622-A6AF-334B4CB62370}" type="presParOf" srcId="{68BA408F-A80E-40B0-A6A8-C8B80C4FCE7C}" destId="{D289F4D9-6470-4910-9377-0C2B8CE92AF4}" srcOrd="4" destOrd="0" presId="urn:microsoft.com/office/officeart/2005/8/layout/default#1"/>
    <dgm:cxn modelId="{BC3E9842-7BC9-4688-B893-EAB0CDB92916}" type="presParOf" srcId="{68BA408F-A80E-40B0-A6A8-C8B80C4FCE7C}" destId="{6E4F5D51-14B9-4F08-8F34-FFF88BA0230E}" srcOrd="5" destOrd="0" presId="urn:microsoft.com/office/officeart/2005/8/layout/default#1"/>
    <dgm:cxn modelId="{DB92E36D-1BDB-4656-AC9D-898669462DFF}" type="presParOf" srcId="{68BA408F-A80E-40B0-A6A8-C8B80C4FCE7C}" destId="{3797CFE6-6493-4AE5-929C-7E91BDCFB930}" srcOrd="6" destOrd="0" presId="urn:microsoft.com/office/officeart/2005/8/layout/default#1"/>
    <dgm:cxn modelId="{2E7B816A-8FD9-43A1-982D-7CE6ECEC8C55}" type="presParOf" srcId="{68BA408F-A80E-40B0-A6A8-C8B80C4FCE7C}" destId="{3509F1FD-01E7-4720-A98B-7B1EECC24F00}" srcOrd="7" destOrd="0" presId="urn:microsoft.com/office/officeart/2005/8/layout/default#1"/>
    <dgm:cxn modelId="{16F75CB0-A6D5-4F7D-8883-92AFD2C212D6}" type="presParOf" srcId="{68BA408F-A80E-40B0-A6A8-C8B80C4FCE7C}" destId="{28CE0989-C615-4E3D-8C3F-BEA3E9A94E20}" srcOrd="8" destOrd="0" presId="urn:microsoft.com/office/officeart/2005/8/layout/default#1"/>
    <dgm:cxn modelId="{6204F7DB-BD44-4794-BA87-01B4DEB80B6E}" type="presParOf" srcId="{68BA408F-A80E-40B0-A6A8-C8B80C4FCE7C}" destId="{42120EA2-99C6-4745-8D10-3745C008EC6F}" srcOrd="9" destOrd="0" presId="urn:microsoft.com/office/officeart/2005/8/layout/default#1"/>
    <dgm:cxn modelId="{1E904DBB-DC6D-477A-8035-48E93B9E96A8}" type="presParOf" srcId="{68BA408F-A80E-40B0-A6A8-C8B80C4FCE7C}" destId="{54702E52-5957-4CF3-BF3B-A1A61236CA8C}" srcOrd="10" destOrd="0" presId="urn:microsoft.com/office/officeart/2005/8/layout/default#1"/>
    <dgm:cxn modelId="{5554B7E9-2CDF-4DA2-805A-A20AE9607765}" type="presParOf" srcId="{68BA408F-A80E-40B0-A6A8-C8B80C4FCE7C}" destId="{1574BA3E-0078-4FFA-90A2-67BF6BDAF8A3}" srcOrd="11" destOrd="0" presId="urn:microsoft.com/office/officeart/2005/8/layout/default#1"/>
    <dgm:cxn modelId="{E5DB0CF3-F69B-4F9F-B2EA-6B4139E9DA43}" type="presParOf" srcId="{68BA408F-A80E-40B0-A6A8-C8B80C4FCE7C}" destId="{A40776FA-5DF5-43CD-B652-755A3FED751B}" srcOrd="12" destOrd="0" presId="urn:microsoft.com/office/officeart/2005/8/layout/default#1"/>
    <dgm:cxn modelId="{AB6774D4-8DA3-495E-8E69-4156C7CEC1A6}" type="presParOf" srcId="{68BA408F-A80E-40B0-A6A8-C8B80C4FCE7C}" destId="{D460AF56-33CA-4485-88F4-0A6ED7593703}" srcOrd="13" destOrd="0" presId="urn:microsoft.com/office/officeart/2005/8/layout/default#1"/>
    <dgm:cxn modelId="{B21BEE2A-75D6-4C2C-AFF8-83DFB28B34D3}" type="presParOf" srcId="{68BA408F-A80E-40B0-A6A8-C8B80C4FCE7C}" destId="{5C4B6D4D-1993-477F-AE81-ED8096EE611A}" srcOrd="14" destOrd="0" presId="urn:microsoft.com/office/officeart/2005/8/layout/default#1"/>
    <dgm:cxn modelId="{ABE81DD1-2611-466C-932D-B8E539E3DA51}" type="presParOf" srcId="{68BA408F-A80E-40B0-A6A8-C8B80C4FCE7C}" destId="{C392C627-D967-4BC0-BE2C-2B6406AA1E90}" srcOrd="15" destOrd="0" presId="urn:microsoft.com/office/officeart/2005/8/layout/default#1"/>
    <dgm:cxn modelId="{AE3F5598-56A0-48B8-A440-0360C0C06E62}" type="presParOf" srcId="{68BA408F-A80E-40B0-A6A8-C8B80C4FCE7C}" destId="{ADB43199-B89C-4710-A5FE-FC824D569106}" srcOrd="16" destOrd="0" presId="urn:microsoft.com/office/officeart/2005/8/layout/default#1"/>
    <dgm:cxn modelId="{684B085E-166F-408D-8744-16FD3C00813F}" type="presParOf" srcId="{68BA408F-A80E-40B0-A6A8-C8B80C4FCE7C}" destId="{17DCB222-C6B1-4A39-9D7B-EE20D7FDCABD}" srcOrd="17" destOrd="0" presId="urn:microsoft.com/office/officeart/2005/8/layout/default#1"/>
    <dgm:cxn modelId="{3334AFCF-BA68-46C8-B1CF-1EB8AD6F130F}" type="presParOf" srcId="{68BA408F-A80E-40B0-A6A8-C8B80C4FCE7C}" destId="{10DFD559-413E-4377-BF42-3787037BAF00}" srcOrd="18" destOrd="0" presId="urn:microsoft.com/office/officeart/2005/8/layout/default#1"/>
    <dgm:cxn modelId="{FB21FCB0-2A6E-485A-9901-3F15BD0CCC7B}" type="presParOf" srcId="{68BA408F-A80E-40B0-A6A8-C8B80C4FCE7C}" destId="{1854AD0A-E6AE-4926-98BC-292E04782059}" srcOrd="19" destOrd="0" presId="urn:microsoft.com/office/officeart/2005/8/layout/default#1"/>
    <dgm:cxn modelId="{CBFDF0E8-331B-4E88-A672-A240609623A3}" type="presParOf" srcId="{68BA408F-A80E-40B0-A6A8-C8B80C4FCE7C}" destId="{2DACDB2A-A064-4827-8450-4B3093BB6261}" srcOrd="20" destOrd="0" presId="urn:microsoft.com/office/officeart/2005/8/layout/default#1"/>
    <dgm:cxn modelId="{86A193CF-962F-4A37-8B9A-93DEAF6EDD6A}" type="presParOf" srcId="{68BA408F-A80E-40B0-A6A8-C8B80C4FCE7C}" destId="{2C0FC0A8-D4F9-425D-AC19-8127FDE211B3}" srcOrd="21" destOrd="0" presId="urn:microsoft.com/office/officeart/2005/8/layout/default#1"/>
    <dgm:cxn modelId="{95ED7A3E-28C6-4D35-ABB1-FF9CD2647EDE}" type="presParOf" srcId="{68BA408F-A80E-40B0-A6A8-C8B80C4FCE7C}" destId="{6548FECC-C0D6-48DA-BF1F-85EE48A462C9}" srcOrd="22" destOrd="0" presId="urn:microsoft.com/office/officeart/2005/8/layout/default#1"/>
    <dgm:cxn modelId="{F4B452E6-4A12-4400-A13D-66B9EEEB55E7}" type="presParOf" srcId="{68BA408F-A80E-40B0-A6A8-C8B80C4FCE7C}" destId="{071C69D7-41A1-4C64-B8D7-A37374F40174}" srcOrd="23" destOrd="0" presId="urn:microsoft.com/office/officeart/2005/8/layout/default#1"/>
    <dgm:cxn modelId="{E9D47291-7498-43C6-8E8E-6139A2883C52}" type="presParOf" srcId="{68BA408F-A80E-40B0-A6A8-C8B80C4FCE7C}" destId="{0C67BC38-275D-4D9B-B968-7FDA1A21904F}" srcOrd="24" destOrd="0" presId="urn:microsoft.com/office/officeart/2005/8/layout/default#1"/>
    <dgm:cxn modelId="{71E8665C-FC71-4F6E-AFC7-60364B25E030}" type="presParOf" srcId="{68BA408F-A80E-40B0-A6A8-C8B80C4FCE7C}" destId="{EA7293A5-0C69-4421-83EC-F2A6642E4E8C}" srcOrd="25" destOrd="0" presId="urn:microsoft.com/office/officeart/2005/8/layout/default#1"/>
    <dgm:cxn modelId="{D07ADDB0-C53F-41FE-A14C-07039AE3DFEF}" type="presParOf" srcId="{68BA408F-A80E-40B0-A6A8-C8B80C4FCE7C}" destId="{0B8D5D94-3401-44F9-A1A5-E7CF20C59231}" srcOrd="26" destOrd="0" presId="urn:microsoft.com/office/officeart/2005/8/layout/default#1"/>
    <dgm:cxn modelId="{23D7F8FE-CA25-4CBF-B6F2-53AB99FB0A7E}" type="presParOf" srcId="{68BA408F-A80E-40B0-A6A8-C8B80C4FCE7C}" destId="{5B47277F-6038-4933-AFD7-AF1E65206581}" srcOrd="27" destOrd="0" presId="urn:microsoft.com/office/officeart/2005/8/layout/default#1"/>
    <dgm:cxn modelId="{E114C70E-28FA-443B-8A16-A3F69FBECFBA}" type="presParOf" srcId="{68BA408F-A80E-40B0-A6A8-C8B80C4FCE7C}" destId="{16C7F9BE-9E4C-4500-BFD8-46E299DD96C9}" srcOrd="28" destOrd="0" presId="urn:microsoft.com/office/officeart/2005/8/layout/default#1"/>
    <dgm:cxn modelId="{E4CF32C9-829A-46C3-B28D-21C7C3C4EC18}" type="presParOf" srcId="{68BA408F-A80E-40B0-A6A8-C8B80C4FCE7C}" destId="{9CBF0210-7DBD-4271-8B51-D4796651BF8C}" srcOrd="29" destOrd="0" presId="urn:microsoft.com/office/officeart/2005/8/layout/default#1"/>
    <dgm:cxn modelId="{A60FB2A3-086E-4B66-B2F6-E4E8FB853331}" type="presParOf" srcId="{68BA408F-A80E-40B0-A6A8-C8B80C4FCE7C}" destId="{AB5131F1-72D6-4E5E-8181-640D06C7265D}" srcOrd="3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2CA37-5511-4B49-AFFA-C2DF75B47EAE}">
      <dsp:nvSpPr>
        <dsp:cNvPr id="0" name=""/>
        <dsp:cNvSpPr/>
      </dsp:nvSpPr>
      <dsp:spPr>
        <a:xfrm>
          <a:off x="0"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Don’t say</a:t>
          </a:r>
        </a:p>
      </dsp:txBody>
      <dsp:txXfrm>
        <a:off x="0" y="0"/>
        <a:ext cx="2934890" cy="1219200"/>
      </dsp:txXfrm>
    </dsp:sp>
    <dsp:sp modelId="{7B512B48-56D2-4CA2-B269-D4A0E01C381C}">
      <dsp:nvSpPr>
        <dsp:cNvPr id="0" name=""/>
        <dsp:cNvSpPr/>
      </dsp:nvSpPr>
      <dsp:spPr>
        <a:xfrm>
          <a:off x="296540" y="1219299"/>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Nasty </a:t>
          </a:r>
          <a:r>
            <a:rPr lang="en-US" sz="1600" kern="1200" dirty="0">
              <a:sym typeface="Wingdings" pitchFamily="2" charset="2"/>
            </a:rPr>
            <a:t> </a:t>
          </a:r>
          <a:r>
            <a:rPr lang="en-US" sz="1600" kern="1200" dirty="0"/>
            <a:t> </a:t>
          </a:r>
        </a:p>
      </dsp:txBody>
      <dsp:txXfrm>
        <a:off x="313880" y="1236639"/>
        <a:ext cx="2313232" cy="557358"/>
      </dsp:txXfrm>
    </dsp:sp>
    <dsp:sp modelId="{1BDED568-E3D4-489A-A6AA-816AE4FEED14}">
      <dsp:nvSpPr>
        <dsp:cNvPr id="0" name=""/>
        <dsp:cNvSpPr/>
      </dsp:nvSpPr>
      <dsp:spPr>
        <a:xfrm>
          <a:off x="296540" y="1902420"/>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Disgusting </a:t>
          </a:r>
          <a:r>
            <a:rPr lang="en-US" sz="1600" kern="1200" dirty="0">
              <a:sym typeface="Wingdings" pitchFamily="2" charset="2"/>
            </a:rPr>
            <a:t> </a:t>
          </a:r>
          <a:endParaRPr lang="en-US" sz="1600" kern="1200" dirty="0"/>
        </a:p>
      </dsp:txBody>
      <dsp:txXfrm>
        <a:off x="313880" y="1919760"/>
        <a:ext cx="2313232" cy="557358"/>
      </dsp:txXfrm>
    </dsp:sp>
    <dsp:sp modelId="{171F5B0D-9FD4-4583-96AF-AE8A8CA5C6BD}">
      <dsp:nvSpPr>
        <dsp:cNvPr id="0" name=""/>
        <dsp:cNvSpPr/>
      </dsp:nvSpPr>
      <dsp:spPr>
        <a:xfrm>
          <a:off x="296540" y="2585541"/>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Gross </a:t>
          </a:r>
          <a:r>
            <a:rPr lang="en-US" sz="1600" kern="1200" dirty="0">
              <a:sym typeface="Wingdings" pitchFamily="2" charset="2"/>
            </a:rPr>
            <a:t></a:t>
          </a:r>
          <a:endParaRPr lang="en-US" sz="1600" kern="1200" dirty="0"/>
        </a:p>
      </dsp:txBody>
      <dsp:txXfrm>
        <a:off x="313880" y="2602881"/>
        <a:ext cx="2313232" cy="557358"/>
      </dsp:txXfrm>
    </dsp:sp>
    <dsp:sp modelId="{83CA1EF6-B878-4C3E-BA3B-BB8A3EDFE5EC}">
      <dsp:nvSpPr>
        <dsp:cNvPr id="0" name=""/>
        <dsp:cNvSpPr/>
      </dsp:nvSpPr>
      <dsp:spPr>
        <a:xfrm>
          <a:off x="296540" y="3268662"/>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Ewwwww</a:t>
          </a:r>
          <a:r>
            <a:rPr lang="en-US" sz="1600" kern="1200" dirty="0"/>
            <a:t> </a:t>
          </a:r>
          <a:r>
            <a:rPr lang="en-US" sz="1600" kern="1200" dirty="0">
              <a:sym typeface="Wingdings" pitchFamily="2" charset="2"/>
            </a:rPr>
            <a:t></a:t>
          </a:r>
          <a:endParaRPr lang="en-US" sz="1600" kern="1200" dirty="0"/>
        </a:p>
      </dsp:txBody>
      <dsp:txXfrm>
        <a:off x="313880" y="3286002"/>
        <a:ext cx="2313232" cy="557358"/>
      </dsp:txXfrm>
    </dsp:sp>
    <dsp:sp modelId="{C497B255-DB41-4828-924F-4AB244F49543}">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Do say</a:t>
          </a:r>
        </a:p>
      </dsp:txBody>
      <dsp:txXfrm>
        <a:off x="3158058" y="0"/>
        <a:ext cx="2934890" cy="1219200"/>
      </dsp:txXfrm>
    </dsp:sp>
    <dsp:sp modelId="{A14BEDCD-B0E6-4019-A0A3-7377D67DE9A4}">
      <dsp:nvSpPr>
        <dsp:cNvPr id="0" name=""/>
        <dsp:cNvSpPr/>
      </dsp:nvSpPr>
      <dsp:spPr>
        <a:xfrm>
          <a:off x="3429007" y="1219299"/>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That’s new </a:t>
          </a:r>
          <a:r>
            <a:rPr lang="en-US" sz="1600" kern="1200" dirty="0">
              <a:sym typeface="Wingdings" pitchFamily="2" charset="2"/>
            </a:rPr>
            <a:t> </a:t>
          </a:r>
          <a:endParaRPr lang="en-US" sz="1600" kern="1200" dirty="0"/>
        </a:p>
      </dsp:txBody>
      <dsp:txXfrm>
        <a:off x="3446347" y="1236639"/>
        <a:ext cx="2313232" cy="557358"/>
      </dsp:txXfrm>
    </dsp:sp>
    <dsp:sp modelId="{C47B9C10-9136-465D-A71F-789A63F40B8D}">
      <dsp:nvSpPr>
        <dsp:cNvPr id="0" name=""/>
        <dsp:cNvSpPr/>
      </dsp:nvSpPr>
      <dsp:spPr>
        <a:xfrm>
          <a:off x="3451547" y="1902420"/>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That’s different </a:t>
          </a:r>
          <a:r>
            <a:rPr lang="en-US" sz="1600" kern="1200" dirty="0">
              <a:sym typeface="Wingdings" pitchFamily="2" charset="2"/>
            </a:rPr>
            <a:t></a:t>
          </a:r>
          <a:endParaRPr lang="en-US" sz="1600" kern="1200" dirty="0"/>
        </a:p>
      </dsp:txBody>
      <dsp:txXfrm>
        <a:off x="3468887" y="1919760"/>
        <a:ext cx="2313232" cy="557358"/>
      </dsp:txXfrm>
    </dsp:sp>
    <dsp:sp modelId="{FBEC9249-F134-4E6A-90D7-D91DBCF1FA01}">
      <dsp:nvSpPr>
        <dsp:cNvPr id="0" name=""/>
        <dsp:cNvSpPr/>
      </dsp:nvSpPr>
      <dsp:spPr>
        <a:xfrm>
          <a:off x="3451547" y="2585541"/>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I’ve never tasted that before </a:t>
          </a:r>
          <a:r>
            <a:rPr lang="en-US" sz="1600" kern="1200" dirty="0">
              <a:sym typeface="Wingdings" pitchFamily="2" charset="2"/>
            </a:rPr>
            <a:t></a:t>
          </a:r>
          <a:endParaRPr lang="en-US" sz="1600" kern="1200" dirty="0"/>
        </a:p>
      </dsp:txBody>
      <dsp:txXfrm>
        <a:off x="3468887" y="2602881"/>
        <a:ext cx="2313232" cy="557358"/>
      </dsp:txXfrm>
    </dsp:sp>
    <dsp:sp modelId="{840A55AD-BB2A-42CE-8FB2-787896B4760D}">
      <dsp:nvSpPr>
        <dsp:cNvPr id="0" name=""/>
        <dsp:cNvSpPr/>
      </dsp:nvSpPr>
      <dsp:spPr>
        <a:xfrm>
          <a:off x="3451547" y="3268662"/>
          <a:ext cx="2347912" cy="592038"/>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It’s not to my taste but I’m glad I tried it! </a:t>
          </a:r>
          <a:r>
            <a:rPr lang="en-US" sz="1600" kern="1200" dirty="0">
              <a:sym typeface="Wingdings" pitchFamily="2" charset="2"/>
            </a:rPr>
            <a:t> </a:t>
          </a:r>
          <a:endParaRPr lang="en-US" sz="1600" kern="1200" dirty="0"/>
        </a:p>
      </dsp:txBody>
      <dsp:txXfrm>
        <a:off x="3468887" y="3286002"/>
        <a:ext cx="2313232" cy="557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E1006-A77C-45EA-B550-9DC06A37C138}">
      <dsp:nvSpPr>
        <dsp:cNvPr id="0" name=""/>
        <dsp:cNvSpPr/>
      </dsp:nvSpPr>
      <dsp:spPr>
        <a:xfrm>
          <a:off x="2366" y="18320"/>
          <a:ext cx="1877317" cy="11263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Salty</a:t>
          </a:r>
        </a:p>
      </dsp:txBody>
      <dsp:txXfrm>
        <a:off x="2366" y="18320"/>
        <a:ext cx="1877317" cy="1126390"/>
      </dsp:txXfrm>
    </dsp:sp>
    <dsp:sp modelId="{C3B3E383-7E4F-4D9D-A713-3CBC40A08CD2}">
      <dsp:nvSpPr>
        <dsp:cNvPr id="0" name=""/>
        <dsp:cNvSpPr/>
      </dsp:nvSpPr>
      <dsp:spPr>
        <a:xfrm>
          <a:off x="2067416" y="18320"/>
          <a:ext cx="1877317" cy="1126390"/>
        </a:xfrm>
        <a:prstGeom prst="rect">
          <a:avLst/>
        </a:prstGeom>
        <a:solidFill>
          <a:schemeClr val="accent5">
            <a:hueOff val="-24001"/>
            <a:satOff val="-1150"/>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Sweet</a:t>
          </a:r>
        </a:p>
      </dsp:txBody>
      <dsp:txXfrm>
        <a:off x="2067416" y="18320"/>
        <a:ext cx="1877317" cy="1126390"/>
      </dsp:txXfrm>
    </dsp:sp>
    <dsp:sp modelId="{D289F4D9-6470-4910-9377-0C2B8CE92AF4}">
      <dsp:nvSpPr>
        <dsp:cNvPr id="0" name=""/>
        <dsp:cNvSpPr/>
      </dsp:nvSpPr>
      <dsp:spPr>
        <a:xfrm>
          <a:off x="4132465" y="18320"/>
          <a:ext cx="1877317" cy="1126390"/>
        </a:xfrm>
        <a:prstGeom prst="rect">
          <a:avLst/>
        </a:prstGeom>
        <a:solidFill>
          <a:schemeClr val="accent5">
            <a:hueOff val="-48001"/>
            <a:satOff val="-2299"/>
            <a:lumOff val="-1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Savory	</a:t>
          </a:r>
        </a:p>
      </dsp:txBody>
      <dsp:txXfrm>
        <a:off x="4132465" y="18320"/>
        <a:ext cx="1877317" cy="1126390"/>
      </dsp:txXfrm>
    </dsp:sp>
    <dsp:sp modelId="{3797CFE6-6493-4AE5-929C-7E91BDCFB930}">
      <dsp:nvSpPr>
        <dsp:cNvPr id="0" name=""/>
        <dsp:cNvSpPr/>
      </dsp:nvSpPr>
      <dsp:spPr>
        <a:xfrm>
          <a:off x="6197515" y="18320"/>
          <a:ext cx="1877317" cy="1126390"/>
        </a:xfrm>
        <a:prstGeom prst="rect">
          <a:avLst/>
        </a:prstGeom>
        <a:solidFill>
          <a:schemeClr val="accent5">
            <a:hueOff val="-72002"/>
            <a:satOff val="-3449"/>
            <a:lumOff val="-28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Crunchy</a:t>
          </a:r>
        </a:p>
      </dsp:txBody>
      <dsp:txXfrm>
        <a:off x="6197515" y="18320"/>
        <a:ext cx="1877317" cy="1126390"/>
      </dsp:txXfrm>
    </dsp:sp>
    <dsp:sp modelId="{28CE0989-C615-4E3D-8C3F-BEA3E9A94E20}">
      <dsp:nvSpPr>
        <dsp:cNvPr id="0" name=""/>
        <dsp:cNvSpPr/>
      </dsp:nvSpPr>
      <dsp:spPr>
        <a:xfrm>
          <a:off x="2366" y="1332443"/>
          <a:ext cx="1877317" cy="1126390"/>
        </a:xfrm>
        <a:prstGeom prst="rect">
          <a:avLst/>
        </a:prstGeom>
        <a:solidFill>
          <a:schemeClr val="accent5">
            <a:hueOff val="-96003"/>
            <a:satOff val="-4599"/>
            <a:lumOff val="-3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Soft</a:t>
          </a:r>
        </a:p>
      </dsp:txBody>
      <dsp:txXfrm>
        <a:off x="2366" y="1332443"/>
        <a:ext cx="1877317" cy="1126390"/>
      </dsp:txXfrm>
    </dsp:sp>
    <dsp:sp modelId="{54702E52-5957-4CF3-BF3B-A1A61236CA8C}">
      <dsp:nvSpPr>
        <dsp:cNvPr id="0" name=""/>
        <dsp:cNvSpPr/>
      </dsp:nvSpPr>
      <dsp:spPr>
        <a:xfrm>
          <a:off x="2067416" y="1332443"/>
          <a:ext cx="1877317" cy="1126390"/>
        </a:xfrm>
        <a:prstGeom prst="rect">
          <a:avLst/>
        </a:prstGeom>
        <a:solidFill>
          <a:schemeClr val="accent5">
            <a:hueOff val="-120004"/>
            <a:satOff val="-5748"/>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Chewy</a:t>
          </a:r>
        </a:p>
      </dsp:txBody>
      <dsp:txXfrm>
        <a:off x="2067416" y="1332443"/>
        <a:ext cx="1877317" cy="1126390"/>
      </dsp:txXfrm>
    </dsp:sp>
    <dsp:sp modelId="{A40776FA-5DF5-43CD-B652-755A3FED751B}">
      <dsp:nvSpPr>
        <dsp:cNvPr id="0" name=""/>
        <dsp:cNvSpPr/>
      </dsp:nvSpPr>
      <dsp:spPr>
        <a:xfrm>
          <a:off x="4132465" y="1332443"/>
          <a:ext cx="1877317" cy="1126390"/>
        </a:xfrm>
        <a:prstGeom prst="rect">
          <a:avLst/>
        </a:prstGeom>
        <a:solidFill>
          <a:schemeClr val="accent5">
            <a:hueOff val="-144004"/>
            <a:satOff val="-6898"/>
            <a:lumOff val="-5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Dry</a:t>
          </a:r>
        </a:p>
      </dsp:txBody>
      <dsp:txXfrm>
        <a:off x="4132465" y="1332443"/>
        <a:ext cx="1877317" cy="1126390"/>
      </dsp:txXfrm>
    </dsp:sp>
    <dsp:sp modelId="{5C4B6D4D-1993-477F-AE81-ED8096EE611A}">
      <dsp:nvSpPr>
        <dsp:cNvPr id="0" name=""/>
        <dsp:cNvSpPr/>
      </dsp:nvSpPr>
      <dsp:spPr>
        <a:xfrm>
          <a:off x="6197515" y="1332443"/>
          <a:ext cx="1877317" cy="1126390"/>
        </a:xfrm>
        <a:prstGeom prst="rect">
          <a:avLst/>
        </a:prstGeom>
        <a:solidFill>
          <a:schemeClr val="accent5">
            <a:hueOff val="-168005"/>
            <a:satOff val="-8048"/>
            <a:lumOff val="-658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Moist</a:t>
          </a:r>
        </a:p>
      </dsp:txBody>
      <dsp:txXfrm>
        <a:off x="6197515" y="1332443"/>
        <a:ext cx="1877317" cy="1126390"/>
      </dsp:txXfrm>
    </dsp:sp>
    <dsp:sp modelId="{ADB43199-B89C-4710-A5FE-FC824D569106}">
      <dsp:nvSpPr>
        <dsp:cNvPr id="0" name=""/>
        <dsp:cNvSpPr/>
      </dsp:nvSpPr>
      <dsp:spPr>
        <a:xfrm>
          <a:off x="2366" y="2646565"/>
          <a:ext cx="1877317" cy="1126390"/>
        </a:xfrm>
        <a:prstGeom prst="rect">
          <a:avLst/>
        </a:prstGeom>
        <a:solidFill>
          <a:schemeClr val="accent5">
            <a:hueOff val="-192006"/>
            <a:satOff val="-9197"/>
            <a:lumOff val="-7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Tangy</a:t>
          </a:r>
        </a:p>
      </dsp:txBody>
      <dsp:txXfrm>
        <a:off x="2366" y="2646565"/>
        <a:ext cx="1877317" cy="1126390"/>
      </dsp:txXfrm>
    </dsp:sp>
    <dsp:sp modelId="{10DFD559-413E-4377-BF42-3787037BAF00}">
      <dsp:nvSpPr>
        <dsp:cNvPr id="0" name=""/>
        <dsp:cNvSpPr/>
      </dsp:nvSpPr>
      <dsp:spPr>
        <a:xfrm>
          <a:off x="2067416" y="2646565"/>
          <a:ext cx="1877317" cy="1126390"/>
        </a:xfrm>
        <a:prstGeom prst="rect">
          <a:avLst/>
        </a:prstGeom>
        <a:solidFill>
          <a:schemeClr val="accent5">
            <a:hueOff val="-216007"/>
            <a:satOff val="-10347"/>
            <a:lumOff val="-847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Sour</a:t>
          </a:r>
        </a:p>
      </dsp:txBody>
      <dsp:txXfrm>
        <a:off x="2067416" y="2646565"/>
        <a:ext cx="1877317" cy="1126390"/>
      </dsp:txXfrm>
    </dsp:sp>
    <dsp:sp modelId="{2DACDB2A-A064-4827-8450-4B3093BB6261}">
      <dsp:nvSpPr>
        <dsp:cNvPr id="0" name=""/>
        <dsp:cNvSpPr/>
      </dsp:nvSpPr>
      <dsp:spPr>
        <a:xfrm>
          <a:off x="4132465" y="2646565"/>
          <a:ext cx="1877317" cy="1126390"/>
        </a:xfrm>
        <a:prstGeom prst="rect">
          <a:avLst/>
        </a:prstGeom>
        <a:solidFill>
          <a:schemeClr val="accent5">
            <a:hueOff val="-240007"/>
            <a:satOff val="-11497"/>
            <a:lumOff val="-941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Mild</a:t>
          </a:r>
        </a:p>
      </dsp:txBody>
      <dsp:txXfrm>
        <a:off x="4132465" y="2646565"/>
        <a:ext cx="1877317" cy="1126390"/>
      </dsp:txXfrm>
    </dsp:sp>
    <dsp:sp modelId="{6548FECC-C0D6-48DA-BF1F-85EE48A462C9}">
      <dsp:nvSpPr>
        <dsp:cNvPr id="0" name=""/>
        <dsp:cNvSpPr/>
      </dsp:nvSpPr>
      <dsp:spPr>
        <a:xfrm>
          <a:off x="6197515" y="2646565"/>
          <a:ext cx="1877317" cy="1126390"/>
        </a:xfrm>
        <a:prstGeom prst="rect">
          <a:avLst/>
        </a:prstGeom>
        <a:solidFill>
          <a:schemeClr val="accent5">
            <a:hueOff val="-264008"/>
            <a:satOff val="-12646"/>
            <a:lumOff val="-1035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Fruity</a:t>
          </a:r>
        </a:p>
      </dsp:txBody>
      <dsp:txXfrm>
        <a:off x="6197515" y="2646565"/>
        <a:ext cx="1877317" cy="1126390"/>
      </dsp:txXfrm>
    </dsp:sp>
    <dsp:sp modelId="{0C67BC38-275D-4D9B-B968-7FDA1A21904F}">
      <dsp:nvSpPr>
        <dsp:cNvPr id="0" name=""/>
        <dsp:cNvSpPr/>
      </dsp:nvSpPr>
      <dsp:spPr>
        <a:xfrm>
          <a:off x="2366" y="3960688"/>
          <a:ext cx="1877317" cy="1126390"/>
        </a:xfrm>
        <a:prstGeom prst="rect">
          <a:avLst/>
        </a:prstGeom>
        <a:solidFill>
          <a:schemeClr val="accent5">
            <a:hueOff val="-288009"/>
            <a:satOff val="-13796"/>
            <a:lumOff val="-112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Spicy</a:t>
          </a:r>
        </a:p>
      </dsp:txBody>
      <dsp:txXfrm>
        <a:off x="2366" y="3960688"/>
        <a:ext cx="1877317" cy="1126390"/>
      </dsp:txXfrm>
    </dsp:sp>
    <dsp:sp modelId="{0B8D5D94-3401-44F9-A1A5-E7CF20C59231}">
      <dsp:nvSpPr>
        <dsp:cNvPr id="0" name=""/>
        <dsp:cNvSpPr/>
      </dsp:nvSpPr>
      <dsp:spPr>
        <a:xfrm>
          <a:off x="2067416" y="3960688"/>
          <a:ext cx="1877317" cy="1126390"/>
        </a:xfrm>
        <a:prstGeom prst="rect">
          <a:avLst/>
        </a:prstGeom>
        <a:solidFill>
          <a:schemeClr val="accent5">
            <a:hueOff val="-312010"/>
            <a:satOff val="-14946"/>
            <a:lumOff val="-1223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Flavorful</a:t>
          </a:r>
        </a:p>
      </dsp:txBody>
      <dsp:txXfrm>
        <a:off x="2067416" y="3960688"/>
        <a:ext cx="1877317" cy="1126390"/>
      </dsp:txXfrm>
    </dsp:sp>
    <dsp:sp modelId="{16C7F9BE-9E4C-4500-BFD8-46E299DD96C9}">
      <dsp:nvSpPr>
        <dsp:cNvPr id="0" name=""/>
        <dsp:cNvSpPr/>
      </dsp:nvSpPr>
      <dsp:spPr>
        <a:xfrm>
          <a:off x="4132465" y="3960688"/>
          <a:ext cx="1877317" cy="1126390"/>
        </a:xfrm>
        <a:prstGeom prst="rect">
          <a:avLst/>
        </a:prstGeom>
        <a:solidFill>
          <a:schemeClr val="accent5">
            <a:hueOff val="-336010"/>
            <a:satOff val="-16095"/>
            <a:lumOff val="-13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Zesty</a:t>
          </a:r>
        </a:p>
      </dsp:txBody>
      <dsp:txXfrm>
        <a:off x="4132465" y="3960688"/>
        <a:ext cx="1877317" cy="1126390"/>
      </dsp:txXfrm>
    </dsp:sp>
    <dsp:sp modelId="{AB5131F1-72D6-4E5E-8181-640D06C7265D}">
      <dsp:nvSpPr>
        <dsp:cNvPr id="0" name=""/>
        <dsp:cNvSpPr/>
      </dsp:nvSpPr>
      <dsp:spPr>
        <a:xfrm>
          <a:off x="6197515" y="3960688"/>
          <a:ext cx="1877317" cy="1126390"/>
        </a:xfrm>
        <a:prstGeom prst="rect">
          <a:avLst/>
        </a:prstGeom>
        <a:solidFill>
          <a:schemeClr val="accent5">
            <a:hueOff val="-360011"/>
            <a:satOff val="-17245"/>
            <a:lumOff val="-1411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Creamy</a:t>
          </a:r>
        </a:p>
      </dsp:txBody>
      <dsp:txXfrm>
        <a:off x="6197515" y="3960688"/>
        <a:ext cx="1877317" cy="11263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3A9174D-08C1-4502-A13D-3EB3B7F904EC}" type="datetimeFigureOut">
              <a:rPr lang="en-US" smtClean="0"/>
              <a:t>12/12/2018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49921-B940-4A35-9D2D-E29431EE33D8}" type="slidenum">
              <a:rPr lang="en-US" smtClean="0"/>
              <a:t>‹#›</a:t>
            </a:fld>
            <a:endParaRPr lang="en-US"/>
          </a:p>
        </p:txBody>
      </p:sp>
    </p:spTree>
    <p:extLst>
      <p:ext uri="{BB962C8B-B14F-4D97-AF65-F5344CB8AC3E}">
        <p14:creationId xmlns:p14="http://schemas.microsoft.com/office/powerpoint/2010/main" val="2303322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82AB9-E5F8-43C4-98B1-5CF18743C099}" type="datetimeFigureOut">
              <a:rPr lang="en-US" smtClean="0"/>
              <a:pPr/>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35C84-9DB6-41DE-A1AD-F41266EF4F0A}" type="slidenum">
              <a:rPr lang="en-US" smtClean="0"/>
              <a:pPr/>
              <a:t>‹#›</a:t>
            </a:fld>
            <a:endParaRPr lang="en-US"/>
          </a:p>
        </p:txBody>
      </p:sp>
    </p:spTree>
    <p:extLst>
      <p:ext uri="{BB962C8B-B14F-4D97-AF65-F5344CB8AC3E}">
        <p14:creationId xmlns:p14="http://schemas.microsoft.com/office/powerpoint/2010/main" val="328543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Today we are going to talk all about the protein group, but before we do that, let’s review what we talked about last time I was here. </a:t>
            </a:r>
          </a:p>
        </p:txBody>
      </p:sp>
      <p:sp>
        <p:nvSpPr>
          <p:cNvPr id="4" name="Slide Number Placeholder 3"/>
          <p:cNvSpPr>
            <a:spLocks noGrp="1"/>
          </p:cNvSpPr>
          <p:nvPr>
            <p:ph type="sldNum" sz="quarter" idx="10"/>
          </p:nvPr>
        </p:nvSpPr>
        <p:spPr/>
        <p:txBody>
          <a:bodyPr/>
          <a:lstStyle/>
          <a:p>
            <a:fld id="{867E142D-9F4C-4206-A1B2-C89830991992}" type="slidenum">
              <a:rPr lang="en-US" smtClean="0"/>
              <a:pPr/>
              <a:t>1</a:t>
            </a:fld>
            <a:endParaRPr lang="en-US"/>
          </a:p>
        </p:txBody>
      </p:sp>
    </p:spTree>
    <p:extLst>
      <p:ext uri="{BB962C8B-B14F-4D97-AF65-F5344CB8AC3E}">
        <p14:creationId xmlns:p14="http://schemas.microsoft.com/office/powerpoint/2010/main" val="127786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eat foods from all 5 food groups everyday so that our bodies get all the nutrients it needs to grow and be strong. Today we are going to meet Dean Protein and learn all about the protein group.</a:t>
            </a:r>
          </a:p>
          <a:p>
            <a:endParaRPr lang="en-US" altLang="en-US" baseline="0" dirty="0"/>
          </a:p>
          <a:p>
            <a:r>
              <a:rPr lang="en-US" altLang="en-US" b="1" baseline="0" dirty="0"/>
              <a:t>Pictures:</a:t>
            </a:r>
          </a:p>
          <a:p>
            <a:r>
              <a:rPr lang="en-US" altLang="en-US" b="0" baseline="0" dirty="0"/>
              <a:t>Farrah Fruit: https://www.fns.usda.gov/tn/graphics-library</a:t>
            </a:r>
          </a:p>
          <a:p>
            <a:r>
              <a:rPr lang="en-US" altLang="en-US" b="0" baseline="0" dirty="0"/>
              <a:t>Reggie Veggie: https://www.fns.usda.gov/tn/graphics-library</a:t>
            </a:r>
          </a:p>
          <a:p>
            <a:r>
              <a:rPr lang="en-US" altLang="en-US" b="0" baseline="0" dirty="0"/>
              <a:t>Dean Protein: https://www.fns.usda.gov/tn/graphics-library</a:t>
            </a:r>
          </a:p>
          <a:p>
            <a:r>
              <a:rPr lang="en-US" altLang="en-US" b="0" baseline="0" dirty="0"/>
              <a:t>Mary Dairy: https://www.fns.usda.gov/tn/graphics-library</a:t>
            </a:r>
          </a:p>
          <a:p>
            <a:r>
              <a:rPr lang="en-US" altLang="en-US" b="0" baseline="0" dirty="0"/>
              <a:t>Jane Grain: https://www.fns.usda.gov/tn/graphics-library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MyPlate: https://www.choosemyplate.gov/myplate-graphic-resources </a:t>
            </a:r>
            <a:endParaRPr lang="en-US" altLang="en-US" b="0" baseline="0"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CC1D45-FFDE-43B6-B542-A1E113BF60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610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Lego House</a:t>
            </a:r>
          </a:p>
          <a:p>
            <a:r>
              <a:rPr lang="en-US" sz="1200" kern="1200" dirty="0">
                <a:solidFill>
                  <a:schemeClr val="tx1"/>
                </a:solidFill>
                <a:effectLst/>
                <a:latin typeface="+mn-lt"/>
                <a:ea typeface="+mn-ea"/>
                <a:cs typeface="+mn-cs"/>
              </a:rPr>
              <a:t>This is a house made out of Legos. If I wanted to build this house, what would I need? I would need individual Lego blocks. The Legos are the building blocks of the house. We can look around this room and see the different kinds of building blocks used to make it (cinder blocks, glass, ceiling tiles, etc.).</a:t>
            </a:r>
          </a:p>
          <a:p>
            <a:r>
              <a:rPr lang="en-US" sz="1200" kern="1200" dirty="0">
                <a:solidFill>
                  <a:schemeClr val="tx1"/>
                </a:solidFill>
                <a:effectLst/>
                <a:latin typeface="+mn-lt"/>
                <a:ea typeface="+mn-ea"/>
                <a:cs typeface="+mn-cs"/>
              </a:rPr>
              <a:t>Just as this house is made of blocks of Legos, our bodies are also made from small building blocks. These blocks are called proteins. </a:t>
            </a:r>
          </a:p>
          <a:p>
            <a:r>
              <a:rPr lang="en-US" sz="1200" kern="1200" dirty="0">
                <a:solidFill>
                  <a:schemeClr val="tx1"/>
                </a:solidFill>
                <a:effectLst/>
                <a:latin typeface="+mn-lt"/>
                <a:ea typeface="+mn-ea"/>
                <a:cs typeface="+mn-cs"/>
              </a:rPr>
              <a:t>Everything in our bodies is made of at least some protein. Our muscles, skin, hair, eyes, and body organs, such as the heart, are all made from protein. If we are made up of so much protein, it must be pretty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Lego house: purchased from www.istockphoto.com</a:t>
            </a:r>
          </a:p>
          <a:p>
            <a:pPr lvl="0"/>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11</a:t>
            </a:fld>
            <a:endParaRPr lang="en-US"/>
          </a:p>
        </p:txBody>
      </p:sp>
    </p:spTree>
    <p:extLst>
      <p:ext uri="{BB962C8B-B14F-4D97-AF65-F5344CB8AC3E}">
        <p14:creationId xmlns:p14="http://schemas.microsoft.com/office/powerpoint/2010/main" val="106722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we are going to talk about the purple area on MyPlate. It is called the Protein group because all the foods in this group have a lot of protein for our bodies.</a:t>
            </a:r>
          </a:p>
          <a:p>
            <a:r>
              <a:rPr lang="en-US" sz="1200" kern="1200" dirty="0">
                <a:solidFill>
                  <a:schemeClr val="tx1"/>
                </a:solidFill>
                <a:effectLst/>
                <a:latin typeface="+mn-lt"/>
                <a:ea typeface="+mn-ea"/>
                <a:cs typeface="+mn-cs"/>
              </a:rPr>
              <a:t>The foods in this group help us grow and heal.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0"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MyPlate graphic: https://www.choosemyplate.gov/myplate-graphic-resources</a:t>
            </a:r>
            <a:endParaRPr lang="en-US" altLang="en-US" i="1" dirty="0"/>
          </a:p>
          <a:p>
            <a:endParaRPr lang="en-US" altLang="en-US" i="1"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FD2ED5-6B5F-4612-A3C3-5790984873A6}" type="slidenum">
              <a:rPr lang="en-US" altLang="en-US" smtClean="0">
                <a:solidFill>
                  <a:srgbClr val="000000"/>
                </a:solidFill>
                <a:latin typeface="GillSans"/>
              </a:rPr>
              <a:pPr>
                <a:spcBef>
                  <a:spcPct val="0"/>
                </a:spcBef>
              </a:pPr>
              <a:t>12</a:t>
            </a:fld>
            <a:endParaRPr lang="en-US" altLang="en-US">
              <a:solidFill>
                <a:srgbClr val="000000"/>
              </a:solidFill>
              <a:latin typeface="GillSans"/>
            </a:endParaRPr>
          </a:p>
        </p:txBody>
      </p:sp>
    </p:spTree>
    <p:extLst>
      <p:ext uri="{BB962C8B-B14F-4D97-AF65-F5344CB8AC3E}">
        <p14:creationId xmlns:p14="http://schemas.microsoft.com/office/powerpoint/2010/main" val="3550861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help us remember the foods in the Protein group, we have our food group friend, Dean Protein. Let's take a closer look at Dean Protein.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0"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MyPlate graphic: https://www.choosemyplate.gov/myplate-graphic-resources</a:t>
            </a:r>
            <a:r>
              <a:rPr lang="en-US" altLang="en-US" dirty="0"/>
              <a:t> </a:t>
            </a:r>
            <a:endParaRPr lang="en-US" altLang="en-US" i="1" dirty="0"/>
          </a:p>
          <a:p>
            <a:r>
              <a:rPr lang="en-US" sz="1200" kern="1200" dirty="0">
                <a:solidFill>
                  <a:schemeClr val="tx1"/>
                </a:solidFill>
                <a:effectLst/>
                <a:latin typeface="+mn-lt"/>
                <a:ea typeface="+mn-ea"/>
                <a:cs typeface="+mn-cs"/>
              </a:rPr>
              <a:t>Dean Protein: htt</a:t>
            </a:r>
            <a:r>
              <a:rPr lang="en-US" altLang="en-US" b="0" baseline="0" dirty="0"/>
              <a:t>ps://www.fns.usda.gov/tn/graphics-library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5C84-9DB6-41DE-A1AD-F41266EF4F0A}" type="slidenum">
              <a:rPr lang="en-US" smtClean="0"/>
              <a:pPr/>
              <a:t>13</a:t>
            </a:fld>
            <a:endParaRPr lang="en-US"/>
          </a:p>
        </p:txBody>
      </p:sp>
    </p:spTree>
    <p:extLst>
      <p:ext uri="{BB962C8B-B14F-4D97-AF65-F5344CB8AC3E}">
        <p14:creationId xmlns:p14="http://schemas.microsoft.com/office/powerpoint/2010/main" val="190450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 1: [Look at Dean Protein together and have students identify the foods he is made of.]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5C84-9DB6-41DE-A1AD-F41266EF4F0A}" type="slidenum">
              <a:rPr lang="en-US" smtClean="0"/>
              <a:pPr/>
              <a:t>14</a:t>
            </a:fld>
            <a:endParaRPr lang="en-US"/>
          </a:p>
        </p:txBody>
      </p:sp>
    </p:spTree>
    <p:extLst>
      <p:ext uri="{BB962C8B-B14F-4D97-AF65-F5344CB8AC3E}">
        <p14:creationId xmlns:p14="http://schemas.microsoft.com/office/powerpoint/2010/main" val="2475506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look at Dean Protein we are going to practice reading.</a:t>
            </a:r>
          </a:p>
          <a:p>
            <a:endParaRPr lang="en-US" b="1"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15</a:t>
            </a:fld>
            <a:endParaRPr lang="en-US"/>
          </a:p>
        </p:txBody>
      </p:sp>
    </p:spTree>
    <p:extLst>
      <p:ext uri="{BB962C8B-B14F-4D97-AF65-F5344CB8AC3E}">
        <p14:creationId xmlns:p14="http://schemas.microsoft.com/office/powerpoint/2010/main" val="267684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do the first one together. "I see chicken."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pollo</a:t>
            </a:r>
            <a:r>
              <a:rPr lang="en-US" sz="1200" kern="1200" dirty="0">
                <a:solidFill>
                  <a:schemeClr val="tx1"/>
                </a:solidFill>
                <a:effectLst/>
                <a:latin typeface="+mn-lt"/>
                <a:ea typeface="+mn-ea"/>
                <a:cs typeface="+mn-cs"/>
              </a:rPr>
              <a:t>.“ Where is the chicken on Dean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16</a:t>
            </a:fld>
            <a:endParaRPr lang="en-US"/>
          </a:p>
        </p:txBody>
      </p:sp>
    </p:spTree>
    <p:extLst>
      <p:ext uri="{BB962C8B-B14F-4D97-AF65-F5344CB8AC3E}">
        <p14:creationId xmlns:p14="http://schemas.microsoft.com/office/powerpoint/2010/main" val="91856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see beans."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frijoles." [read together as a class, or if the children are more advanced, have them read it to you]. Can anyone find the beans on Dean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17</a:t>
            </a:fld>
            <a:endParaRPr lang="en-US"/>
          </a:p>
        </p:txBody>
      </p:sp>
    </p:spTree>
    <p:extLst>
      <p:ext uri="{BB962C8B-B14F-4D97-AF65-F5344CB8AC3E}">
        <p14:creationId xmlns:p14="http://schemas.microsoft.com/office/powerpoint/2010/main" val="1038651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see ham."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jamon</a:t>
            </a:r>
            <a:r>
              <a:rPr lang="en-US" sz="1200" kern="1200" dirty="0">
                <a:solidFill>
                  <a:schemeClr val="tx1"/>
                </a:solidFill>
                <a:effectLst/>
                <a:latin typeface="+mn-lt"/>
                <a:ea typeface="+mn-ea"/>
                <a:cs typeface="+mn-cs"/>
              </a:rPr>
              <a:t>." [read together as a class, or if the children are more advanced, have them read it to you]. Can anyone find the ham on Dean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18</a:t>
            </a:fld>
            <a:endParaRPr lang="en-US"/>
          </a:p>
        </p:txBody>
      </p:sp>
    </p:spTree>
    <p:extLst>
      <p:ext uri="{BB962C8B-B14F-4D97-AF65-F5344CB8AC3E}">
        <p14:creationId xmlns:p14="http://schemas.microsoft.com/office/powerpoint/2010/main" val="528167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see eggs."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huevos</a:t>
            </a:r>
            <a:r>
              <a:rPr lang="en-US" sz="1200" kern="1200" dirty="0">
                <a:solidFill>
                  <a:schemeClr val="tx1"/>
                </a:solidFill>
                <a:effectLst/>
                <a:latin typeface="+mn-lt"/>
                <a:ea typeface="+mn-ea"/>
                <a:cs typeface="+mn-cs"/>
              </a:rPr>
              <a:t>." [read together as a class, or if the children are more advanced, have them read it to you]. Can anyone find the egg on Dean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19</a:t>
            </a:fld>
            <a:endParaRPr lang="en-US"/>
          </a:p>
        </p:txBody>
      </p:sp>
    </p:spTree>
    <p:extLst>
      <p:ext uri="{BB962C8B-B14F-4D97-AF65-F5344CB8AC3E}">
        <p14:creationId xmlns:p14="http://schemas.microsoft.com/office/powerpoint/2010/main" val="2520100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5C84-9DB6-41DE-A1AD-F41266EF4F0A}" type="slidenum">
              <a:rPr lang="en-US" smtClean="0"/>
              <a:pPr/>
              <a:t>2</a:t>
            </a:fld>
            <a:endParaRPr lang="en-US"/>
          </a:p>
        </p:txBody>
      </p:sp>
    </p:spTree>
    <p:extLst>
      <p:ext uri="{BB962C8B-B14F-4D97-AF65-F5344CB8AC3E}">
        <p14:creationId xmlns:p14="http://schemas.microsoft.com/office/powerpoint/2010/main" val="1338884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see nuts." "</a:t>
            </a:r>
            <a:r>
              <a:rPr lang="en-US" sz="1200" kern="1200" dirty="0" err="1">
                <a:solidFill>
                  <a:schemeClr val="tx1"/>
                </a:solidFill>
                <a:effectLst/>
                <a:latin typeface="+mn-lt"/>
                <a:ea typeface="+mn-ea"/>
                <a:cs typeface="+mn-cs"/>
              </a:rPr>
              <a:t>Yo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nueces</a:t>
            </a:r>
            <a:r>
              <a:rPr lang="en-US" sz="1200" kern="1200" dirty="0">
                <a:solidFill>
                  <a:schemeClr val="tx1"/>
                </a:solidFill>
                <a:effectLst/>
                <a:latin typeface="+mn-lt"/>
                <a:ea typeface="+mn-ea"/>
                <a:cs typeface="+mn-cs"/>
              </a:rPr>
              <a:t>." [read together as a class, or if the children are more advanced, have them read it to you]. Can anyone find the peanuts on Dean Protein?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Pictures:</a:t>
            </a:r>
          </a:p>
          <a:p>
            <a:r>
              <a:rPr lang="en-US" dirty="0"/>
              <a:t>Discover MyPlate Book: https://www.fns.usda.gov/tn/discover-myplate-emergent-reader-mini-books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20</a:t>
            </a:fld>
            <a:endParaRPr lang="en-US"/>
          </a:p>
        </p:txBody>
      </p:sp>
    </p:spTree>
    <p:extLst>
      <p:ext uri="{BB962C8B-B14F-4D97-AF65-F5344CB8AC3E}">
        <p14:creationId xmlns:p14="http://schemas.microsoft.com/office/powerpoint/2010/main" val="174383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-Great job! Dean Protein helps us remember some of the foods in the Protein Group. Let's look at some more foods that are in this group. Give me a thumbs up if you like these foods, a thumbs down if you don’t and a thumbs in the middle if you’ve never tried them.</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0"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MyPlate graphic: https://www.choosemyplate.gov/myplate-graphic-resources</a:t>
            </a:r>
            <a:r>
              <a:rPr lang="en-US" altLang="en-US" dirty="0"/>
              <a:t> </a:t>
            </a:r>
            <a:endParaRPr lang="en-US" altLang="en-US" i="1" dirty="0"/>
          </a:p>
          <a:p>
            <a:r>
              <a:rPr lang="en-US" sz="1200" kern="1200" dirty="0">
                <a:solidFill>
                  <a:schemeClr val="tx1"/>
                </a:solidFill>
                <a:effectLst/>
                <a:latin typeface="+mn-lt"/>
                <a:ea typeface="+mn-ea"/>
                <a:cs typeface="+mn-cs"/>
              </a:rPr>
              <a:t>Dean Protein: htt</a:t>
            </a:r>
            <a:r>
              <a:rPr lang="en-US" altLang="en-US" b="0" baseline="0" dirty="0"/>
              <a:t>ps://www.fns.usda.gov/tn/graphics-library</a:t>
            </a:r>
          </a:p>
          <a:p>
            <a:r>
              <a:rPr lang="en-US" sz="1200" kern="1200" dirty="0">
                <a:solidFill>
                  <a:schemeClr val="tx1"/>
                </a:solidFill>
                <a:effectLst/>
                <a:latin typeface="+mn-lt"/>
                <a:ea typeface="+mn-ea"/>
                <a:cs typeface="+mn-cs"/>
              </a:rPr>
              <a:t>Edamame: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Mixed nuts shelled: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kinds of beans: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butter: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Chick Peas: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Nuts Sunflower Seed: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Prawns: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Salmon: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Hamburger: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pork chop: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Steak: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chicken: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hard boiled egg: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 food cards: https://fns-prod.azureedge.net/sites/default/files/tn/dmp_foodcards.pdf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C29DC0F-509B-4EBC-91E6-2836903B4C7C}" type="slidenum">
              <a:rPr lang="en-US" smtClean="0"/>
              <a:t>21</a:t>
            </a:fld>
            <a:endParaRPr lang="en-US"/>
          </a:p>
        </p:txBody>
      </p:sp>
    </p:spTree>
    <p:extLst>
      <p:ext uri="{BB962C8B-B14F-4D97-AF65-F5344CB8AC3E}">
        <p14:creationId xmlns:p14="http://schemas.microsoft.com/office/powerpoint/2010/main" val="3895850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of the foods in this group we get from animals, and some of the foods we get from plants. Plant proteins are things like beans, nuts and seeds. Animal proteins are foods from animals, like cows, chickens, and pigs.  Often protein foods we get from animals is called meat. [Optional: Would anyone like to share with me their favorite protein food?]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Edamame: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kinds of beans: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butter: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Chick Peas: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Pumpkin seeds: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Healthy walnuts: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Nuts Sunflower Seed: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Bowl full of red split lentils: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Cubes of tofu: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Shrimps: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Salmon: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Roasted turkey: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Hamburger: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pork chop: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T-bone: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chicken: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egg: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Cooked bacon: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StarKist</a:t>
            </a:r>
            <a:r>
              <a:rPr lang="en-US" sz="1200" kern="1200" dirty="0">
                <a:solidFill>
                  <a:schemeClr val="tx1"/>
                </a:solidFill>
                <a:effectLst/>
                <a:latin typeface="+mn-lt"/>
                <a:ea typeface="+mn-ea"/>
                <a:cs typeface="+mn-cs"/>
              </a:rPr>
              <a:t> Tuna Can: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Mixed nuts: purchased from www.istockphoto.com</a:t>
            </a:r>
          </a:p>
        </p:txBody>
      </p:sp>
      <p:sp>
        <p:nvSpPr>
          <p:cNvPr id="4" name="Slide Number Placeholder 3"/>
          <p:cNvSpPr>
            <a:spLocks noGrp="1"/>
          </p:cNvSpPr>
          <p:nvPr>
            <p:ph type="sldNum" sz="quarter" idx="10"/>
          </p:nvPr>
        </p:nvSpPr>
        <p:spPr/>
        <p:txBody>
          <a:bodyPr/>
          <a:lstStyle/>
          <a:p>
            <a:fld id="{DC29DC0F-509B-4EBC-91E6-2836903B4C7C}" type="slidenum">
              <a:rPr lang="en-US" smtClean="0"/>
              <a:t>22</a:t>
            </a:fld>
            <a:endParaRPr lang="en-US"/>
          </a:p>
        </p:txBody>
      </p:sp>
    </p:spTree>
    <p:extLst>
      <p:ext uri="{BB962C8B-B14F-4D97-AF65-F5344CB8AC3E}">
        <p14:creationId xmlns:p14="http://schemas.microsoft.com/office/powerpoint/2010/main" val="6186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It is important to eat foods from the Protein group several times each day. It is a good idea to choose a VARIETY of foods from this group. What does the word "variety" mean?</a:t>
            </a:r>
          </a:p>
          <a:p>
            <a:r>
              <a:rPr lang="en-US" sz="1200" kern="1200" dirty="0">
                <a:solidFill>
                  <a:schemeClr val="tx1"/>
                </a:solidFill>
                <a:effectLst/>
                <a:latin typeface="+mn-lt"/>
                <a:ea typeface="+mn-ea"/>
                <a:cs typeface="+mn-cs"/>
              </a:rPr>
              <a:t>Choosing many different foods from this group rather than eating the same foods every day.</a:t>
            </a:r>
          </a:p>
          <a:p>
            <a:r>
              <a:rPr lang="en-US" sz="1200" kern="1200" dirty="0">
                <a:solidFill>
                  <a:schemeClr val="tx1"/>
                </a:solidFill>
                <a:effectLst/>
                <a:latin typeface="+mn-lt"/>
                <a:ea typeface="+mn-ea"/>
                <a:cs typeface="+mn-cs"/>
              </a:rPr>
              <a:t>For example, instead of eating hamburgers every day, you might choose different animal protein foods like chicken, shrimp or eggs sometimes, and other times you might choose plant protein foods such as almonds, peanut butter, or beans.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Edamame: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Mixed nuts shelled: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kinds of beans: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butter: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Chick Peas: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Nuts Sunflower Seed: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Prawns: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Salmon: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Hamburger: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Ham: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pork chop: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Steak: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Grilled chicken: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hard boiled egg: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23</a:t>
            </a:fld>
            <a:endParaRPr lang="en-US"/>
          </a:p>
        </p:txBody>
      </p:sp>
    </p:spTree>
    <p:extLst>
      <p:ext uri="{BB962C8B-B14F-4D97-AF65-F5344CB8AC3E}">
        <p14:creationId xmlns:p14="http://schemas.microsoft.com/office/powerpoint/2010/main" val="1522750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Protein group foods are from both plants and animals, let's look at some protein foods and see if you can figure out if it is from a plant or from an animal. [Optional game: Have students pretend to be a plant or an animal as you go through the different foods in the protein group. See if students can name which animal for the animal protein foods.]</a:t>
            </a:r>
          </a:p>
          <a:p>
            <a:endParaRPr lang="en-US" dirty="0"/>
          </a:p>
          <a:p>
            <a:r>
              <a:rPr lang="en-US" b="1" dirty="0"/>
              <a:t>Pictures:</a:t>
            </a:r>
          </a:p>
          <a:p>
            <a:r>
              <a:rPr lang="en-US" dirty="0"/>
              <a:t>Plant: PowerPoint icons</a:t>
            </a:r>
          </a:p>
          <a:p>
            <a:r>
              <a:rPr lang="en-US" dirty="0"/>
              <a:t>Cow: PowerPoint icons</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24</a:t>
            </a:fld>
            <a:endParaRPr lang="en-US"/>
          </a:p>
        </p:txBody>
      </p:sp>
    </p:spTree>
    <p:extLst>
      <p:ext uri="{BB962C8B-B14F-4D97-AF65-F5344CB8AC3E}">
        <p14:creationId xmlns:p14="http://schemas.microsoft.com/office/powerpoint/2010/main" val="1687060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Beans: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25</a:t>
            </a:fld>
            <a:endParaRPr lang="en-US"/>
          </a:p>
        </p:txBody>
      </p:sp>
    </p:spTree>
    <p:extLst>
      <p:ext uri="{BB962C8B-B14F-4D97-AF65-F5344CB8AC3E}">
        <p14:creationId xmlns:p14="http://schemas.microsoft.com/office/powerpoint/2010/main" val="3871199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Eggs: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26</a:t>
            </a:fld>
            <a:endParaRPr lang="en-US"/>
          </a:p>
        </p:txBody>
      </p:sp>
    </p:spTree>
    <p:extLst>
      <p:ext uri="{BB962C8B-B14F-4D97-AF65-F5344CB8AC3E}">
        <p14:creationId xmlns:p14="http://schemas.microsoft.com/office/powerpoint/2010/main" val="263188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Peanut butter: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27</a:t>
            </a:fld>
            <a:endParaRPr lang="en-US"/>
          </a:p>
        </p:txBody>
      </p:sp>
    </p:spTree>
    <p:extLst>
      <p:ext uri="{BB962C8B-B14F-4D97-AF65-F5344CB8AC3E}">
        <p14:creationId xmlns:p14="http://schemas.microsoft.com/office/powerpoint/2010/main" val="2865778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Ham: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28</a:t>
            </a:fld>
            <a:endParaRPr lang="en-US"/>
          </a:p>
        </p:txBody>
      </p:sp>
    </p:spTree>
    <p:extLst>
      <p:ext uri="{BB962C8B-B14F-4D97-AF65-F5344CB8AC3E}">
        <p14:creationId xmlns:p14="http://schemas.microsoft.com/office/powerpoint/2010/main" val="4251002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Hamburger: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29</a:t>
            </a:fld>
            <a:endParaRPr lang="en-US"/>
          </a:p>
        </p:txBody>
      </p:sp>
    </p:spTree>
    <p:extLst>
      <p:ext uri="{BB962C8B-B14F-4D97-AF65-F5344CB8AC3E}">
        <p14:creationId xmlns:p14="http://schemas.microsoft.com/office/powerpoint/2010/main" val="347572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remembers what we talked about last time I was here? [Optional: Quick Quiz questions from previous lesson]</a:t>
            </a:r>
          </a:p>
          <a:p>
            <a:r>
              <a:rPr lang="en-US" sz="1200" kern="1200" dirty="0">
                <a:solidFill>
                  <a:schemeClr val="tx1"/>
                </a:solidFill>
                <a:effectLst/>
                <a:latin typeface="+mn-lt"/>
                <a:ea typeface="+mn-ea"/>
                <a:cs typeface="+mn-cs"/>
              </a:rPr>
              <a:t>I gave you a challenge last time I was here. Does anyone remember what it was? Does anyone want to share how they did with the challenge?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F35C84-9DB6-41DE-A1AD-F41266EF4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78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Tuna: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30</a:t>
            </a:fld>
            <a:endParaRPr lang="en-US"/>
          </a:p>
        </p:txBody>
      </p:sp>
    </p:spTree>
    <p:extLst>
      <p:ext uri="{BB962C8B-B14F-4D97-AF65-F5344CB8AC3E}">
        <p14:creationId xmlns:p14="http://schemas.microsoft.com/office/powerpoint/2010/main" val="776573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Black beans: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31</a:t>
            </a:fld>
            <a:endParaRPr lang="en-US"/>
          </a:p>
        </p:txBody>
      </p:sp>
    </p:spTree>
    <p:extLst>
      <p:ext uri="{BB962C8B-B14F-4D97-AF65-F5344CB8AC3E}">
        <p14:creationId xmlns:p14="http://schemas.microsoft.com/office/powerpoint/2010/main" val="2428519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Shrimp: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32</a:t>
            </a:fld>
            <a:endParaRPr lang="en-US"/>
          </a:p>
        </p:txBody>
      </p:sp>
    </p:spTree>
    <p:extLst>
      <p:ext uri="{BB962C8B-B14F-4D97-AF65-F5344CB8AC3E}">
        <p14:creationId xmlns:p14="http://schemas.microsoft.com/office/powerpoint/2010/main" val="3212729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Chicken: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33</a:t>
            </a:fld>
            <a:endParaRPr lang="en-US"/>
          </a:p>
        </p:txBody>
      </p:sp>
    </p:spTree>
    <p:extLst>
      <p:ext uri="{BB962C8B-B14F-4D97-AF65-F5344CB8AC3E}">
        <p14:creationId xmlns:p14="http://schemas.microsoft.com/office/powerpoint/2010/main" val="2178767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Pictures: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Beans, peanut butter, black beans, tuna fish, shrimp, chicken, eggs, ham, hamburger: USDA Team Nutrition Discover MyPlate Food Cards </a:t>
            </a:r>
            <a:r>
              <a:rPr lang="en-US" sz="1200" kern="1200" dirty="0">
                <a:solidFill>
                  <a:schemeClr val="tx1"/>
                </a:solidFill>
                <a:effectLst/>
                <a:latin typeface="+mn-lt"/>
                <a:ea typeface="+mn-ea"/>
                <a:cs typeface="+mn-cs"/>
              </a:rPr>
              <a:t>https://fns-prod.azureedge.net/sites/default/files/tn/dmp_foodcards.pdf</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C29DC0F-509B-4EBC-91E6-2836903B4C7C}" type="slidenum">
              <a:rPr lang="en-US" smtClean="0"/>
              <a:t>34</a:t>
            </a:fld>
            <a:endParaRPr lang="en-US"/>
          </a:p>
        </p:txBody>
      </p:sp>
    </p:spTree>
    <p:extLst>
      <p:ext uri="{BB962C8B-B14F-4D97-AF65-F5344CB8AC3E}">
        <p14:creationId xmlns:p14="http://schemas.microsoft.com/office/powerpoint/2010/main" val="276489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Dean Protein helps us remind us of the foods in the protein group. Let's learn why these foods are so good for our bodies.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5C84-9DB6-41DE-A1AD-F41266EF4F0A}" type="slidenum">
              <a:rPr lang="en-US" smtClean="0"/>
              <a:pPr/>
              <a:t>35</a:t>
            </a:fld>
            <a:endParaRPr lang="en-US"/>
          </a:p>
        </p:txBody>
      </p:sp>
    </p:spTree>
    <p:extLst>
      <p:ext uri="{BB962C8B-B14F-4D97-AF65-F5344CB8AC3E}">
        <p14:creationId xmlns:p14="http://schemas.microsoft.com/office/powerpoint/2010/main" val="2150115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5674125-822F-4578-B58C-BCE280B93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5260891-37C7-4C57-83E3-906D7E2E1F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Repeat after me: When I eat foods from the Protein group, I give my body PROTEIN to grow and heal.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dirty="0"/>
              <a:t>MyPlate graphic: https://www.choosemyplate.gov/myplate-graphic-resources</a:t>
            </a:r>
            <a:r>
              <a:rPr lang="en-US" altLang="en-US" dirty="0"/>
              <a:t> </a:t>
            </a:r>
            <a:endParaRPr lang="en-US" altLang="en-US" i="1" dirty="0"/>
          </a:p>
          <a:p>
            <a:pPr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id="{915AAEA0-C90B-48DC-9A4C-C8A2DCA43B2E}"/>
              </a:ext>
            </a:extLst>
          </p:cNvPr>
          <p:cNvSpPr>
            <a:spLocks noGrp="1"/>
          </p:cNvSpPr>
          <p:nvPr>
            <p:ph type="sldNum" sz="quarter" idx="5"/>
          </p:nvPr>
        </p:nvSpPr>
        <p:spPr/>
        <p:txBody>
          <a:bodyPr/>
          <a:lstStyle/>
          <a:p>
            <a:pPr>
              <a:defRPr/>
            </a:pPr>
            <a:fld id="{CAF81513-EEE7-439F-800D-F1CF7FC7058C}" type="slidenum">
              <a:rPr lang="en-US" smtClean="0"/>
              <a:pPr>
                <a:defRPr/>
              </a:pPr>
              <a:t>36</a:t>
            </a:fld>
            <a:endParaRPr lang="en-US"/>
          </a:p>
        </p:txBody>
      </p:sp>
    </p:spTree>
    <p:extLst>
      <p:ext uri="{BB962C8B-B14F-4D97-AF65-F5344CB8AC3E}">
        <p14:creationId xmlns:p14="http://schemas.microsoft.com/office/powerpoint/2010/main" val="1254086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 helps us to GROW. Eating foods from the Protein group gives you the protein you need to get taller. It also helps your hair grow, and your muscles, skin, fingernails, and all parts of your body grow.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Measuring Kid Height: purchased from www.istockphoto.com</a:t>
            </a:r>
          </a:p>
        </p:txBody>
      </p:sp>
      <p:sp>
        <p:nvSpPr>
          <p:cNvPr id="4" name="Slide Number Placeholder 3"/>
          <p:cNvSpPr>
            <a:spLocks noGrp="1"/>
          </p:cNvSpPr>
          <p:nvPr>
            <p:ph type="sldNum" sz="quarter" idx="10"/>
          </p:nvPr>
        </p:nvSpPr>
        <p:spPr/>
        <p:txBody>
          <a:bodyPr/>
          <a:lstStyle/>
          <a:p>
            <a:fld id="{8CF35C84-9DB6-41DE-A1AD-F41266EF4F0A}" type="slidenum">
              <a:rPr lang="en-US" smtClean="0"/>
              <a:pPr/>
              <a:t>37</a:t>
            </a:fld>
            <a:endParaRPr lang="en-US"/>
          </a:p>
        </p:txBody>
      </p:sp>
    </p:spTree>
    <p:extLst>
      <p:ext uri="{BB962C8B-B14F-4D97-AF65-F5344CB8AC3E}">
        <p14:creationId xmlns:p14="http://schemas.microsoft.com/office/powerpoint/2010/main" val="3755567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Protein helps us HEAL. If we get cut, we need protein to heal the cut.  Remember the Lego house we talked about earlier? If there was a hole in the house, we would use a Lego block to fix it. Our bodies do the same thing-if we have a cut, our body helps it heal by adding protein blocks to the cut.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Girl with bandage: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F35C84-9DB6-41DE-A1AD-F41266EF4F0A}" type="slidenum">
              <a:rPr lang="en-US" smtClean="0"/>
              <a:pPr/>
              <a:t>38</a:t>
            </a:fld>
            <a:endParaRPr lang="en-US"/>
          </a:p>
        </p:txBody>
      </p:sp>
    </p:spTree>
    <p:extLst>
      <p:ext uri="{BB962C8B-B14F-4D97-AF65-F5344CB8AC3E}">
        <p14:creationId xmlns:p14="http://schemas.microsoft.com/office/powerpoint/2010/main" val="4235982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Optional: Game: "Can You Help Dean Protein Grow?" [see additional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39</a:t>
            </a:fld>
            <a:endParaRPr lang="en-US"/>
          </a:p>
        </p:txBody>
      </p:sp>
    </p:spTree>
    <p:extLst>
      <p:ext uri="{BB962C8B-B14F-4D97-AF65-F5344CB8AC3E}">
        <p14:creationId xmlns:p14="http://schemas.microsoft.com/office/powerpoint/2010/main" val="394952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83A6CF6-8B10-491E-A116-D9C632603C0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224D101-9140-484A-966B-77C6B5F6AA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Raise your hand if you think grains group foods give you ENERGY! </a:t>
            </a:r>
          </a:p>
          <a:p>
            <a:pPr eaLnBrk="1" hangingPunct="1">
              <a:spcBef>
                <a:spcPct val="0"/>
              </a:spcBef>
            </a:pPr>
            <a:endParaRPr lang="en-US" altLang="en-US" dirty="0"/>
          </a:p>
          <a:p>
            <a:r>
              <a:rPr lang="en-US" altLang="en-US"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MyPlate –ps://www.choosemyplate.gov/myplate-graphic-resources </a:t>
            </a:r>
            <a:endParaRPr lang="en-US" altLang="en-US" b="0" baseline="0" dirty="0"/>
          </a:p>
          <a:p>
            <a:endParaRPr lang="en-US" altLang="en-US" dirty="0"/>
          </a:p>
        </p:txBody>
      </p:sp>
      <p:sp>
        <p:nvSpPr>
          <p:cNvPr id="66564" name="Slide Number Placeholder 3">
            <a:extLst>
              <a:ext uri="{FF2B5EF4-FFF2-40B4-BE49-F238E27FC236}">
                <a16:creationId xmlns:a16="http://schemas.microsoft.com/office/drawing/2014/main" id="{96835FF7-2309-4B2F-81CE-6BC3212F6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2114C8-39E9-424F-99D1-C268AB03E48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6678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97D6C65-6518-46AC-B09B-C965232A0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FDA93815-4DBD-4ADA-9535-8473091ACF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we learned all about foods in the protein group and why they are so important for our bodies. </a:t>
            </a:r>
            <a:r>
              <a:rPr lang="en-US" altLang="en-US" dirty="0"/>
              <a:t>Let’s take a Quick quiz to review what we’ve learned today.</a:t>
            </a:r>
          </a:p>
        </p:txBody>
      </p:sp>
      <p:sp>
        <p:nvSpPr>
          <p:cNvPr id="4" name="Slide Number Placeholder 3">
            <a:extLst>
              <a:ext uri="{FF2B5EF4-FFF2-40B4-BE49-F238E27FC236}">
                <a16:creationId xmlns:a16="http://schemas.microsoft.com/office/drawing/2014/main" id="{DB392D50-5311-4274-AFC0-9B3CF3C20297}"/>
              </a:ext>
            </a:extLst>
          </p:cNvPr>
          <p:cNvSpPr>
            <a:spLocks noGrp="1"/>
          </p:cNvSpPr>
          <p:nvPr>
            <p:ph type="sldNum" sz="quarter" idx="5"/>
          </p:nvPr>
        </p:nvSpPr>
        <p:spPr/>
        <p:txBody>
          <a:bodyPr/>
          <a:lstStyle/>
          <a:p>
            <a:pPr>
              <a:defRPr/>
            </a:pPr>
            <a:fld id="{FD194858-BEF5-4D53-A874-78D99583B050}" type="slidenum">
              <a:rPr lang="en-US" altLang="en-US" smtClean="0"/>
              <a:pPr>
                <a:defRPr/>
              </a:pPr>
              <a:t>40</a:t>
            </a:fld>
            <a:endParaRPr lang="en-US" altLang="en-US"/>
          </a:p>
        </p:txBody>
      </p:sp>
    </p:spTree>
    <p:extLst>
      <p:ext uri="{BB962C8B-B14F-4D97-AF65-F5344CB8AC3E}">
        <p14:creationId xmlns:p14="http://schemas.microsoft.com/office/powerpoint/2010/main" val="39116093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and rejected signs: purchased from www.istockphoto.com</a:t>
            </a:r>
          </a:p>
          <a:p>
            <a:r>
              <a:rPr lang="en-US" dirty="0"/>
              <a:t>Chicken drumstick: purchased from www.istockphoto.com</a:t>
            </a:r>
          </a:p>
        </p:txBody>
      </p:sp>
      <p:sp>
        <p:nvSpPr>
          <p:cNvPr id="4" name="Slide Number Placeholder 3"/>
          <p:cNvSpPr>
            <a:spLocks noGrp="1"/>
          </p:cNvSpPr>
          <p:nvPr>
            <p:ph type="sldNum" sz="quarter" idx="10"/>
          </p:nvPr>
        </p:nvSpPr>
        <p:spPr/>
        <p:txBody>
          <a:bodyPr/>
          <a:lstStyle/>
          <a:p>
            <a:fld id="{8CF35C84-9DB6-41DE-A1AD-F41266EF4F0A}" type="slidenum">
              <a:rPr lang="en-US" smtClean="0"/>
              <a:pPr/>
              <a:t>41</a:t>
            </a:fld>
            <a:endParaRPr lang="en-US"/>
          </a:p>
        </p:txBody>
      </p:sp>
    </p:spTree>
    <p:extLst>
      <p:ext uri="{BB962C8B-B14F-4D97-AF65-F5344CB8AC3E}">
        <p14:creationId xmlns:p14="http://schemas.microsoft.com/office/powerpoint/2010/main" val="17326240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Thumbs up and down: purchased from www.istockphoto.com</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r>
              <a:rPr lang="en-US" dirty="0"/>
              <a:t>Chicken drumstick: purchased from www.istockphoto.com</a:t>
            </a:r>
          </a:p>
        </p:txBody>
      </p:sp>
      <p:sp>
        <p:nvSpPr>
          <p:cNvPr id="4" name="Slide Number Placeholder 3"/>
          <p:cNvSpPr>
            <a:spLocks noGrp="1"/>
          </p:cNvSpPr>
          <p:nvPr>
            <p:ph type="sldNum" sz="quarter" idx="10"/>
          </p:nvPr>
        </p:nvSpPr>
        <p:spPr/>
        <p:txBody>
          <a:bodyPr/>
          <a:lstStyle/>
          <a:p>
            <a:fld id="{8CF35C84-9DB6-41DE-A1AD-F41266EF4F0A}" type="slidenum">
              <a:rPr lang="en-US" smtClean="0"/>
              <a:pPr/>
              <a:t>42</a:t>
            </a:fld>
            <a:endParaRPr lang="en-US"/>
          </a:p>
        </p:txBody>
      </p:sp>
    </p:spTree>
    <p:extLst>
      <p:ext uri="{BB962C8B-B14F-4D97-AF65-F5344CB8AC3E}">
        <p14:creationId xmlns:p14="http://schemas.microsoft.com/office/powerpoint/2010/main" val="2176761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Thumbs up and down: purchased from www.istockphoto.com</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43</a:t>
            </a:fld>
            <a:endParaRPr lang="en-US"/>
          </a:p>
        </p:txBody>
      </p:sp>
    </p:spTree>
    <p:extLst>
      <p:ext uri="{BB962C8B-B14F-4D97-AF65-F5344CB8AC3E}">
        <p14:creationId xmlns:p14="http://schemas.microsoft.com/office/powerpoint/2010/main" val="22028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Thumbs up and down: purchased from www.istockphoto.com</a:t>
            </a:r>
          </a:p>
          <a:p>
            <a:r>
              <a:rPr lang="en-US" dirty="0"/>
              <a:t>Plant: PowerPoint icon</a:t>
            </a:r>
          </a:p>
          <a:p>
            <a:r>
              <a:rPr lang="en-US" dirty="0"/>
              <a:t>Cow: PowerPoint icon</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44</a:t>
            </a:fld>
            <a:endParaRPr lang="en-US"/>
          </a:p>
        </p:txBody>
      </p:sp>
    </p:spTree>
    <p:extLst>
      <p:ext uri="{BB962C8B-B14F-4D97-AF65-F5344CB8AC3E}">
        <p14:creationId xmlns:p14="http://schemas.microsoft.com/office/powerpoint/2010/main" val="3582048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Thumbs up and down: purchased from www.istockphoto.com</a:t>
            </a: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45</a:t>
            </a:fld>
            <a:endParaRPr lang="en-US"/>
          </a:p>
        </p:txBody>
      </p:sp>
    </p:spTree>
    <p:extLst>
      <p:ext uri="{BB962C8B-B14F-4D97-AF65-F5344CB8AC3E}">
        <p14:creationId xmlns:p14="http://schemas.microsoft.com/office/powerpoint/2010/main" val="3315359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Thumbs up and down: purchased from www.istockphoto.com</a:t>
            </a:r>
          </a:p>
          <a:p>
            <a:r>
              <a:rPr lang="en-US" sz="1200" kern="1200" dirty="0">
                <a:solidFill>
                  <a:schemeClr val="tx1"/>
                </a:solidFill>
                <a:effectLst/>
                <a:latin typeface="+mn-lt"/>
                <a:ea typeface="+mn-ea"/>
                <a:cs typeface="+mn-cs"/>
              </a:rPr>
              <a:t>Dean Protein: htt</a:t>
            </a:r>
            <a:r>
              <a:rPr lang="en-US" altLang="en-US" b="0" baseline="0" dirty="0"/>
              <a:t>ps://www.fns.usda.gov/tn/graphics-library</a:t>
            </a:r>
          </a:p>
          <a:p>
            <a:r>
              <a:rPr lang="en-US" dirty="0"/>
              <a:t>Chicken drumstick: purchased from www.istockphoto.com</a:t>
            </a:r>
          </a:p>
        </p:txBody>
      </p:sp>
      <p:sp>
        <p:nvSpPr>
          <p:cNvPr id="4" name="Slide Number Placeholder 3"/>
          <p:cNvSpPr>
            <a:spLocks noGrp="1"/>
          </p:cNvSpPr>
          <p:nvPr>
            <p:ph type="sldNum" sz="quarter" idx="10"/>
          </p:nvPr>
        </p:nvSpPr>
        <p:spPr/>
        <p:txBody>
          <a:bodyPr/>
          <a:lstStyle/>
          <a:p>
            <a:fld id="{8CF35C84-9DB6-41DE-A1AD-F41266EF4F0A}" type="slidenum">
              <a:rPr lang="en-US" smtClean="0"/>
              <a:pPr/>
              <a:t>46</a:t>
            </a:fld>
            <a:endParaRPr lang="en-US"/>
          </a:p>
        </p:txBody>
      </p:sp>
    </p:spTree>
    <p:extLst>
      <p:ext uri="{BB962C8B-B14F-4D97-AF65-F5344CB8AC3E}">
        <p14:creationId xmlns:p14="http://schemas.microsoft.com/office/powerpoint/2010/main" val="3468086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Eat a protein food that comes from a PLANT today!  Maybe some peanuts or peanut butter, almonds or beans.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Pictures:</a:t>
            </a:r>
          </a:p>
          <a:p>
            <a:r>
              <a:rPr lang="en-US" sz="1200" kern="1200" dirty="0">
                <a:solidFill>
                  <a:schemeClr val="tx1"/>
                </a:solidFill>
                <a:effectLst/>
                <a:latin typeface="+mn-lt"/>
                <a:ea typeface="+mn-ea"/>
                <a:cs typeface="+mn-cs"/>
              </a:rPr>
              <a:t>Edamame: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Mixed nuts shelled: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Three kinds of beans: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butter: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Chick Peas: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Nuts Sunflower Seed: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Peanut: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Walnuts: purchased from 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F35C84-9DB6-41DE-A1AD-F41266EF4F0A}" type="slidenum">
              <a:rPr lang="en-US" smtClean="0"/>
              <a:pPr/>
              <a:t>47</a:t>
            </a:fld>
            <a:endParaRPr lang="en-US"/>
          </a:p>
        </p:txBody>
      </p:sp>
    </p:spTree>
    <p:extLst>
      <p:ext uri="{BB962C8B-B14F-4D97-AF65-F5344CB8AC3E}">
        <p14:creationId xmlns:p14="http://schemas.microsoft.com/office/powerpoint/2010/main" val="1082913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CC1D45-FFDE-43B6-B542-A1E113BF6098}" type="slidenum">
              <a:rPr lang="en-US" smtClean="0"/>
              <a:t>49</a:t>
            </a:fld>
            <a:endParaRPr lang="en-US"/>
          </a:p>
        </p:txBody>
      </p:sp>
    </p:spTree>
    <p:extLst>
      <p:ext uri="{BB962C8B-B14F-4D97-AF65-F5344CB8AC3E}">
        <p14:creationId xmlns:p14="http://schemas.microsoft.com/office/powerpoint/2010/main" val="1929284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161FE375-63C5-4674-AE58-CD4E2F035C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BC965D71-E634-4596-B6E9-D381C12EB3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0836" name="Slide Number Placeholder 3">
            <a:extLst>
              <a:ext uri="{FF2B5EF4-FFF2-40B4-BE49-F238E27FC236}">
                <a16:creationId xmlns:a16="http://schemas.microsoft.com/office/drawing/2014/main" id="{B61182D2-934A-4322-8BAC-AD11A7D1C1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297BC1-5FBB-4DBD-B744-21A2C04BE5B2}" type="slidenum">
              <a:rPr lang="en-US" altLang="en-US" smtClean="0"/>
              <a:pPr/>
              <a:t>50</a:t>
            </a:fld>
            <a:endParaRPr lang="en-US" altLang="en-US"/>
          </a:p>
        </p:txBody>
      </p:sp>
    </p:spTree>
    <p:extLst>
      <p:ext uri="{BB962C8B-B14F-4D97-AF65-F5344CB8AC3E}">
        <p14:creationId xmlns:p14="http://schemas.microsoft.com/office/powerpoint/2010/main" val="2628364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4EB6249-5CAA-4655-8269-AAAA4937175D}"/>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DCEAF92-6139-4DF1-89BB-DFC8707F18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If your hand is raised, you are correct! Grains give our bodies energy! </a:t>
            </a:r>
          </a:p>
          <a:p>
            <a:endParaRPr lang="en-US" altLang="en-US" dirty="0"/>
          </a:p>
          <a:p>
            <a:r>
              <a:rPr lang="en-US" altLang="en-US" b="1" dirty="0"/>
              <a:t>Pictures:</a:t>
            </a:r>
          </a:p>
          <a:p>
            <a:r>
              <a:rPr lang="en-US" altLang="en-US" dirty="0"/>
              <a:t>Girl jumping – purchased from https://www.istockphoto.com/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Thumbs up – purchased from https://www.istockphoto.com/</a:t>
            </a:r>
          </a:p>
          <a:p>
            <a:endParaRPr lang="en-US" altLang="en-US" dirty="0"/>
          </a:p>
        </p:txBody>
      </p:sp>
      <p:sp>
        <p:nvSpPr>
          <p:cNvPr id="64516" name="Slide Number Placeholder 3">
            <a:extLst>
              <a:ext uri="{FF2B5EF4-FFF2-40B4-BE49-F238E27FC236}">
                <a16:creationId xmlns:a16="http://schemas.microsoft.com/office/drawing/2014/main" id="{D66E8927-EDD8-4133-BE57-1AF07F63ED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0CF6F96-54C7-4FC8-9D88-C8AE235DED8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915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83A6CF6-8B10-491E-A116-D9C632603C0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224D101-9140-484A-966B-77C6B5F6AA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Raise your hand if you think CEREAL is in the GRAINS group</a:t>
            </a:r>
          </a:p>
          <a:p>
            <a:pPr eaLnBrk="1" hangingPunct="1">
              <a:spcBef>
                <a:spcPct val="0"/>
              </a:spcBef>
            </a:pPr>
            <a:endParaRPr lang="en-US" altLang="en-US" sz="1200" dirty="0"/>
          </a:p>
          <a:p>
            <a:pPr eaLnBrk="1" hangingPunct="1">
              <a:spcBef>
                <a:spcPct val="0"/>
              </a:spcBef>
            </a:pPr>
            <a:r>
              <a:rPr lang="en-US" alt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Cereal: purchased from www.istockphoto.com</a:t>
            </a:r>
            <a:endParaRPr lang="en-US" altLang="en-US" dirty="0"/>
          </a:p>
          <a:p>
            <a:endParaRPr lang="en-US" altLang="en-US" dirty="0"/>
          </a:p>
        </p:txBody>
      </p:sp>
      <p:sp>
        <p:nvSpPr>
          <p:cNvPr id="66564" name="Slide Number Placeholder 3">
            <a:extLst>
              <a:ext uri="{FF2B5EF4-FFF2-40B4-BE49-F238E27FC236}">
                <a16:creationId xmlns:a16="http://schemas.microsoft.com/office/drawing/2014/main" id="{96835FF7-2309-4B2F-81CE-6BC3212F6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2114C8-39E9-424F-99D1-C268AB03E48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1322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00C1C4-BECC-4918-9323-CB6C7C43B04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094C624-A862-44D4-940E-99E581515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If your hand is raised, you are correct! Cereal is in the GRAINS group. Breakfast cereals can be made from wheat, oats, corn and other grains.</a:t>
            </a:r>
          </a:p>
          <a:p>
            <a:endParaRPr lang="en-US" altLang="en-US" i="1" dirty="0"/>
          </a:p>
          <a:p>
            <a:endParaRPr lang="en-US" altLang="en-US" dirty="0"/>
          </a:p>
          <a:p>
            <a:r>
              <a:rPr lang="en-US" altLang="en-US" b="1" dirty="0"/>
              <a:t>Picture:</a:t>
            </a:r>
          </a:p>
          <a:p>
            <a:r>
              <a:rPr lang="en-US" altLang="en-US" dirty="0"/>
              <a:t>Thumbs Up– purchased from https://www.istockphoto.com/</a:t>
            </a:r>
          </a:p>
          <a:p>
            <a:endParaRPr lang="en-US" altLang="en-US" i="1" dirty="0"/>
          </a:p>
        </p:txBody>
      </p:sp>
      <p:sp>
        <p:nvSpPr>
          <p:cNvPr id="68612" name="Slide Number Placeholder 3">
            <a:extLst>
              <a:ext uri="{FF2B5EF4-FFF2-40B4-BE49-F238E27FC236}">
                <a16:creationId xmlns:a16="http://schemas.microsoft.com/office/drawing/2014/main" id="{666EFC2C-29CB-484D-AE4B-FB76CC0A25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957F3D-5A40-419B-BC76-72AA793E567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3658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D83A6CF6-8B10-491E-A116-D9C632603C06}"/>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A224D101-9140-484A-966B-77C6B5F6AA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 Are CARROTS in the Grains group?   Give me a thumbs UP if you think YES.   Give me a thumbs DOWN if you think NO.</a:t>
            </a:r>
          </a:p>
          <a:p>
            <a:pPr eaLnBrk="1" hangingPunct="1">
              <a:spcBef>
                <a:spcPct val="0"/>
              </a:spcBef>
            </a:pPr>
            <a:endParaRPr lang="en-US" altLang="en-US" dirty="0"/>
          </a:p>
          <a:p>
            <a:r>
              <a:rPr lang="en-US" altLang="en-US" b="1" dirty="0"/>
              <a:t>Pictures: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Carrots: </a:t>
            </a:r>
            <a:r>
              <a:rPr lang="en-US" altLang="en-US" dirty="0"/>
              <a:t>purchased from https://www.istockphoto.com/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Thumbs up and down: purchased from https://www.istockphoto.com/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p:txBody>
      </p:sp>
      <p:sp>
        <p:nvSpPr>
          <p:cNvPr id="66564" name="Slide Number Placeholder 3">
            <a:extLst>
              <a:ext uri="{FF2B5EF4-FFF2-40B4-BE49-F238E27FC236}">
                <a16:creationId xmlns:a16="http://schemas.microsoft.com/office/drawing/2014/main" id="{96835FF7-2309-4B2F-81CE-6BC3212F67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2114C8-39E9-424F-99D1-C268AB03E48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9756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00C1C4-BECC-4918-9323-CB6C7C43B04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2094C624-A862-44D4-940E-99E581515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No!  Carrots are very healthy for us, but they are in the vegetable group, not the grains group. </a:t>
            </a:r>
          </a:p>
          <a:p>
            <a:endParaRPr lang="en-US" altLang="en-US" dirty="0"/>
          </a:p>
          <a:p>
            <a:r>
              <a:rPr lang="en-US" altLang="en-US" b="1" dirty="0"/>
              <a:t>Picture:</a:t>
            </a:r>
          </a:p>
          <a:p>
            <a:r>
              <a:rPr lang="en-US" altLang="en-US" dirty="0"/>
              <a:t>Thumbs Down - purchased from https://www.istockphoto.com/</a:t>
            </a:r>
          </a:p>
          <a:p>
            <a:endParaRPr lang="en-US" altLang="en-US" i="1" dirty="0"/>
          </a:p>
        </p:txBody>
      </p:sp>
      <p:sp>
        <p:nvSpPr>
          <p:cNvPr id="68612" name="Slide Number Placeholder 3">
            <a:extLst>
              <a:ext uri="{FF2B5EF4-FFF2-40B4-BE49-F238E27FC236}">
                <a16:creationId xmlns:a16="http://schemas.microsoft.com/office/drawing/2014/main" id="{666EFC2C-29CB-484D-AE4B-FB76CC0A25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8957F3D-5A40-419B-BC76-72AA793E567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481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27486572-0917-438F-B695-37F3385207A6}" type="datetimeFigureOut">
              <a:rPr lang="en-US" smtClean="0"/>
              <a:pPr>
                <a:defRPr/>
              </a:pPr>
              <a:t>12/12/2018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D813D8C1-C1F2-4E96-BD5F-9D8ED5DB683E}" type="slidenum">
              <a:rPr lang="en-US" smtClean="0"/>
              <a:pPr>
                <a:defRPr/>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80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C921411-D07D-4601-83A5-AC85A28E64EA}" type="datetimeFigureOut">
              <a:rPr lang="en-US" smtClean="0"/>
              <a:pPr>
                <a:defRPr/>
              </a:pPr>
              <a:t>12/12/2018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8BF071-B3E3-4F30-9CD5-D9B1E14451B7}" type="slidenum">
              <a:rPr lang="en-US" smtClean="0"/>
              <a:pPr>
                <a:defRPr/>
              </a:pPr>
              <a:t>‹#›</a:t>
            </a:fld>
            <a:endParaRPr lang="en-US"/>
          </a:p>
        </p:txBody>
      </p:sp>
    </p:spTree>
    <p:extLst>
      <p:ext uri="{BB962C8B-B14F-4D97-AF65-F5344CB8AC3E}">
        <p14:creationId xmlns:p14="http://schemas.microsoft.com/office/powerpoint/2010/main" val="411884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DE2DCF6-F991-47F6-9397-7432E48AD6FD}" type="datetimeFigureOut">
              <a:rPr lang="en-US" smtClean="0"/>
              <a:pPr>
                <a:defRPr/>
              </a:pPr>
              <a:t>12/12/2018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BC5DFC-0BEF-4B65-962B-EA24260CE245}" type="slidenum">
              <a:rPr lang="en-US" smtClean="0"/>
              <a:pPr>
                <a:defRPr/>
              </a:pPr>
              <a:t>‹#›</a:t>
            </a:fld>
            <a:endParaRPr lang="en-US"/>
          </a:p>
        </p:txBody>
      </p:sp>
    </p:spTree>
    <p:extLst>
      <p:ext uri="{BB962C8B-B14F-4D97-AF65-F5344CB8AC3E}">
        <p14:creationId xmlns:p14="http://schemas.microsoft.com/office/powerpoint/2010/main" val="2152138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FEA1DA9-6E5B-4705-92E1-ECE8B74D92F4}"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CD97226-5E22-4B69-8C47-3453586C47D1}"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90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A1DA9-6E5B-4705-92E1-ECE8B74D92F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359835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EA1DA9-6E5B-4705-92E1-ECE8B74D92F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7226-5E22-4B69-8C47-3453586C47D1}"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9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EA1DA9-6E5B-4705-92E1-ECE8B74D92F4}"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1362538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EA1DA9-6E5B-4705-92E1-ECE8B74D92F4}"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3666769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EA1DA9-6E5B-4705-92E1-ECE8B74D92F4}"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85560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A1DA9-6E5B-4705-92E1-ECE8B74D92F4}"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4127347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FEA1DA9-6E5B-4705-92E1-ECE8B74D92F4}"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155977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3A37FA5-BD7C-4B7D-A82A-1A541DDEBE20}" type="datetimeFigureOut">
              <a:rPr lang="en-US" smtClean="0"/>
              <a:pPr>
                <a:defRPr/>
              </a:pPr>
              <a:t>12/12/2018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A8789E-675D-4B64-A648-6FF5DCBFE77F}" type="slidenum">
              <a:rPr lang="en-US" smtClean="0"/>
              <a:pPr>
                <a:defRPr/>
              </a:pPr>
              <a:t>‹#›</a:t>
            </a:fld>
            <a:endParaRPr lang="en-US"/>
          </a:p>
        </p:txBody>
      </p:sp>
    </p:spTree>
    <p:extLst>
      <p:ext uri="{BB962C8B-B14F-4D97-AF65-F5344CB8AC3E}">
        <p14:creationId xmlns:p14="http://schemas.microsoft.com/office/powerpoint/2010/main" val="2340092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FEA1DA9-6E5B-4705-92E1-ECE8B74D92F4}"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3993837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A1DA9-6E5B-4705-92E1-ECE8B74D92F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422430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A1DA9-6E5B-4705-92E1-ECE8B74D92F4}"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97226-5E22-4B69-8C47-3453586C47D1}" type="slidenum">
              <a:rPr lang="en-US" smtClean="0"/>
              <a:t>‹#›</a:t>
            </a:fld>
            <a:endParaRPr lang="en-US"/>
          </a:p>
        </p:txBody>
      </p:sp>
    </p:spTree>
    <p:extLst>
      <p:ext uri="{BB962C8B-B14F-4D97-AF65-F5344CB8AC3E}">
        <p14:creationId xmlns:p14="http://schemas.microsoft.com/office/powerpoint/2010/main" val="20933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370CDC8-6193-46FC-8C91-B8A9E4EC4A3C}" type="datetimeFigureOut">
              <a:rPr lang="en-US" smtClean="0"/>
              <a:t>12/12/2018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4A3049F-D001-4607-A82F-667BA996A1DE}"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85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0CDC8-6193-46FC-8C91-B8A9E4EC4A3C}"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219848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70CDC8-6193-46FC-8C91-B8A9E4EC4A3C}"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049F-D001-4607-A82F-667BA996A1DE}"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87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70CDC8-6193-46FC-8C91-B8A9E4EC4A3C}"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981928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0CDC8-6193-46FC-8C91-B8A9E4EC4A3C}"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1165696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70CDC8-6193-46FC-8C91-B8A9E4EC4A3C}"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1795977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CDC8-6193-46FC-8C91-B8A9E4EC4A3C}"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326088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170E8842-9ACE-4080-9D2D-867731B14BB6}" type="datetimeFigureOut">
              <a:rPr lang="en-US" smtClean="0"/>
              <a:pPr>
                <a:defRPr/>
              </a:pPr>
              <a:t>12/12/2018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918A46-1434-4EA8-8C42-554CB9E71012}" type="slidenum">
              <a:rPr lang="en-US" smtClean="0"/>
              <a:pPr>
                <a:defRPr/>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982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370CDC8-6193-46FC-8C91-B8A9E4EC4A3C}"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3210516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370CDC8-6193-46FC-8C91-B8A9E4EC4A3C}"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3026881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0CDC8-6193-46FC-8C91-B8A9E4EC4A3C}"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1281027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70CDC8-6193-46FC-8C91-B8A9E4EC4A3C}"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3049F-D001-4607-A82F-667BA996A1DE}" type="slidenum">
              <a:rPr lang="en-US" smtClean="0"/>
              <a:t>‹#›</a:t>
            </a:fld>
            <a:endParaRPr lang="en-US"/>
          </a:p>
        </p:txBody>
      </p:sp>
    </p:spTree>
    <p:extLst>
      <p:ext uri="{BB962C8B-B14F-4D97-AF65-F5344CB8AC3E}">
        <p14:creationId xmlns:p14="http://schemas.microsoft.com/office/powerpoint/2010/main" val="377746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6507A85-5C36-47D5-9DE0-AC5D4335C7DB}" type="datetimeFigureOut">
              <a:rPr lang="en-US" smtClean="0"/>
              <a:pPr>
                <a:defRPr/>
              </a:pPr>
              <a:t>12/12/2018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22A5874-B4B2-4216-A7C2-2A9132FDBA3B}" type="slidenum">
              <a:rPr lang="en-US" smtClean="0"/>
              <a:pPr>
                <a:defRPr/>
              </a:pPr>
              <a:t>‹#›</a:t>
            </a:fld>
            <a:endParaRPr lang="en-US"/>
          </a:p>
        </p:txBody>
      </p:sp>
    </p:spTree>
    <p:extLst>
      <p:ext uri="{BB962C8B-B14F-4D97-AF65-F5344CB8AC3E}">
        <p14:creationId xmlns:p14="http://schemas.microsoft.com/office/powerpoint/2010/main" val="325713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37C842B-F5AE-4488-BA5C-F2FFB14D8C91}" type="datetimeFigureOut">
              <a:rPr lang="en-US" smtClean="0"/>
              <a:pPr>
                <a:defRPr/>
              </a:pPr>
              <a:t>12/12/2018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C166AE4-F2FF-4311-B59E-3DE28CF1E608}" type="slidenum">
              <a:rPr lang="en-US" smtClean="0"/>
              <a:pPr>
                <a:defRPr/>
              </a:pPr>
              <a:t>‹#›</a:t>
            </a:fld>
            <a:endParaRPr lang="en-US"/>
          </a:p>
        </p:txBody>
      </p:sp>
    </p:spTree>
    <p:extLst>
      <p:ext uri="{BB962C8B-B14F-4D97-AF65-F5344CB8AC3E}">
        <p14:creationId xmlns:p14="http://schemas.microsoft.com/office/powerpoint/2010/main" val="269148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EF09E19-5472-482A-9493-5F32DE92381E}" type="datetimeFigureOut">
              <a:rPr lang="en-US" smtClean="0"/>
              <a:pPr>
                <a:defRPr/>
              </a:pPr>
              <a:t>12/12/2018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DE56F64-1527-43B9-AC76-BBCA5D7F933D}" type="slidenum">
              <a:rPr lang="en-US" smtClean="0"/>
              <a:pPr>
                <a:defRPr/>
              </a:pPr>
              <a:t>‹#›</a:t>
            </a:fld>
            <a:endParaRPr lang="en-US"/>
          </a:p>
        </p:txBody>
      </p:sp>
    </p:spTree>
    <p:extLst>
      <p:ext uri="{BB962C8B-B14F-4D97-AF65-F5344CB8AC3E}">
        <p14:creationId xmlns:p14="http://schemas.microsoft.com/office/powerpoint/2010/main" val="329045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702F628-3E1C-457D-B61A-B3495DD665CF}" type="datetimeFigureOut">
              <a:rPr lang="en-US" smtClean="0"/>
              <a:pPr>
                <a:defRPr/>
              </a:pPr>
              <a:t>12/12/2018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6BA6222-18DD-464F-828C-A0A93A0C6D9D}" type="slidenum">
              <a:rPr lang="en-US" smtClean="0"/>
              <a:pPr>
                <a:defRPr/>
              </a:pPr>
              <a:t>‹#›</a:t>
            </a:fld>
            <a:endParaRPr lang="en-US"/>
          </a:p>
        </p:txBody>
      </p:sp>
    </p:spTree>
    <p:extLst>
      <p:ext uri="{BB962C8B-B14F-4D97-AF65-F5344CB8AC3E}">
        <p14:creationId xmlns:p14="http://schemas.microsoft.com/office/powerpoint/2010/main" val="380941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CC5B77-B1A3-4477-B823-9A3F45888D70}" type="datetimeFigureOut">
              <a:rPr lang="en-US" smtClean="0"/>
              <a:pPr>
                <a:defRPr/>
              </a:pPr>
              <a:t>12/12/2018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377ED6-A171-439C-BC41-EDA49B495FDD}" type="slidenum">
              <a:rPr lang="en-US" smtClean="0"/>
              <a:pPr>
                <a:defRPr/>
              </a:pPr>
              <a:t>‹#›</a:t>
            </a:fld>
            <a:endParaRPr lang="en-US"/>
          </a:p>
        </p:txBody>
      </p:sp>
    </p:spTree>
    <p:extLst>
      <p:ext uri="{BB962C8B-B14F-4D97-AF65-F5344CB8AC3E}">
        <p14:creationId xmlns:p14="http://schemas.microsoft.com/office/powerpoint/2010/main" val="97583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4A9F9C-3C58-43D8-B15B-E10412990975}" type="datetimeFigureOut">
              <a:rPr lang="en-US" smtClean="0"/>
              <a:pPr>
                <a:defRPr/>
              </a:pPr>
              <a:t>12/12/2018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957C0C-0303-4DCB-A4E7-98FE8DF19C9F}" type="slidenum">
              <a:rPr lang="en-US" smtClean="0"/>
              <a:pPr>
                <a:defRPr/>
              </a:pPr>
              <a:t>‹#›</a:t>
            </a:fld>
            <a:endParaRPr lang="en-US"/>
          </a:p>
        </p:txBody>
      </p:sp>
    </p:spTree>
    <p:extLst>
      <p:ext uri="{BB962C8B-B14F-4D97-AF65-F5344CB8AC3E}">
        <p14:creationId xmlns:p14="http://schemas.microsoft.com/office/powerpoint/2010/main" val="278604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pPr>
              <a:defRPr/>
            </a:pPr>
            <a:fld id="{B3FFAF50-872A-4B67-9AFA-C493CE01B5F1}" type="datetimeFigureOut">
              <a:rPr lang="en-US" smtClean="0"/>
              <a:pPr>
                <a:defRPr/>
              </a:pPr>
              <a:t>12/12/2018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pPr>
              <a:defRPr/>
            </a:pPr>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25CB60F9-F5CE-4A38-9EF0-42191F8F3ED8}" type="slidenum">
              <a:rPr lang="en-US" smtClean="0"/>
              <a:pPr>
                <a:defRPr/>
              </a:pPr>
              <a:t>‹#›</a:t>
            </a:fld>
            <a:endParaRPr lang="en-US"/>
          </a:p>
        </p:txBody>
      </p:sp>
    </p:spTree>
    <p:extLst>
      <p:ext uri="{BB962C8B-B14F-4D97-AF65-F5344CB8AC3E}">
        <p14:creationId xmlns:p14="http://schemas.microsoft.com/office/powerpoint/2010/main" val="1417788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FEA1DA9-6E5B-4705-92E1-ECE8B74D92F4}" type="datetimeFigureOut">
              <a:rPr lang="en-US" smtClean="0"/>
              <a:t>12/12/2018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9CD97226-5E22-4B69-8C47-3453586C47D1}" type="slidenum">
              <a:rPr lang="en-US" smtClean="0"/>
              <a:t>‹#›</a:t>
            </a:fld>
            <a:endParaRPr lang="en-US"/>
          </a:p>
        </p:txBody>
      </p:sp>
    </p:spTree>
    <p:extLst>
      <p:ext uri="{BB962C8B-B14F-4D97-AF65-F5344CB8AC3E}">
        <p14:creationId xmlns:p14="http://schemas.microsoft.com/office/powerpoint/2010/main" val="14149071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370CDC8-6193-46FC-8C91-B8A9E4EC4A3C}" type="datetimeFigureOut">
              <a:rPr lang="en-US" smtClean="0"/>
              <a:t>12/12/2018</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14A3049F-D001-4607-A82F-667BA996A1DE}" type="slidenum">
              <a:rPr lang="en-US" smtClean="0"/>
              <a:t>‹#›</a:t>
            </a:fld>
            <a:endParaRPr lang="en-US"/>
          </a:p>
        </p:txBody>
      </p:sp>
    </p:spTree>
    <p:extLst>
      <p:ext uri="{BB962C8B-B14F-4D97-AF65-F5344CB8AC3E}">
        <p14:creationId xmlns:p14="http://schemas.microsoft.com/office/powerpoint/2010/main" val="42979897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8.jpeg"/><Relationship Id="rId26" Type="http://schemas.openxmlformats.org/officeDocument/2006/relationships/image" Target="../media/image56.jpeg"/><Relationship Id="rId3" Type="http://schemas.openxmlformats.org/officeDocument/2006/relationships/image" Target="../media/image34.jpeg"/><Relationship Id="rId21" Type="http://schemas.openxmlformats.org/officeDocument/2006/relationships/image" Target="../media/image51.jpe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7.jpeg"/><Relationship Id="rId25" Type="http://schemas.openxmlformats.org/officeDocument/2006/relationships/image" Target="../media/image55.jpeg"/><Relationship Id="rId2" Type="http://schemas.openxmlformats.org/officeDocument/2006/relationships/notesSlide" Target="../notesSlides/notesSlide21.xml"/><Relationship Id="rId16" Type="http://schemas.openxmlformats.org/officeDocument/2006/relationships/image" Target="../media/image46.jpeg"/><Relationship Id="rId20"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4.jpeg"/><Relationship Id="rId5" Type="http://schemas.openxmlformats.org/officeDocument/2006/relationships/image" Target="../media/image36.PNG"/><Relationship Id="rId15" Type="http://schemas.openxmlformats.org/officeDocument/2006/relationships/image" Target="file:///N:\COMMUNITYSection\DINE%20For%20LIFE\DINE%20Istock\Balancing%20Act\Grilled%20Pork%20Chop.jpg" TargetMode="External"/><Relationship Id="rId23" Type="http://schemas.openxmlformats.org/officeDocument/2006/relationships/image" Target="../media/image53.jpeg"/><Relationship Id="rId10" Type="http://schemas.openxmlformats.org/officeDocument/2006/relationships/image" Target="../media/image41.PNG"/><Relationship Id="rId19" Type="http://schemas.openxmlformats.org/officeDocument/2006/relationships/image" Target="../media/image49.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52.jpeg"/><Relationship Id="rId27" Type="http://schemas.openxmlformats.org/officeDocument/2006/relationships/image" Target="../media/image57.jpeg"/></Relationships>
</file>

<file path=ppt/slides/_rels/slide22.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58.jpeg"/><Relationship Id="rId21" Type="http://schemas.openxmlformats.org/officeDocument/2006/relationships/image" Target="../media/image76.jpeg"/><Relationship Id="rId7" Type="http://schemas.openxmlformats.org/officeDocument/2006/relationships/image" Target="../media/image62.jpe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notesSlide" Target="../notesSlides/notesSlide22.xml"/><Relationship Id="rId16" Type="http://schemas.openxmlformats.org/officeDocument/2006/relationships/image" Target="../media/image71.jpeg"/><Relationship Id="rId20"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24" Type="http://schemas.openxmlformats.org/officeDocument/2006/relationships/image" Target="../media/image79.jpeg"/><Relationship Id="rId5" Type="http://schemas.openxmlformats.org/officeDocument/2006/relationships/image" Target="../media/image60.png"/><Relationship Id="rId15" Type="http://schemas.openxmlformats.org/officeDocument/2006/relationships/image" Target="../media/image70.jpeg"/><Relationship Id="rId23" Type="http://schemas.openxmlformats.org/officeDocument/2006/relationships/image" Target="../media/image78.jpeg"/><Relationship Id="rId10" Type="http://schemas.openxmlformats.org/officeDocument/2006/relationships/image" Target="../media/image65.jpeg"/><Relationship Id="rId19" Type="http://schemas.openxmlformats.org/officeDocument/2006/relationships/image" Target="../media/image74.jpeg"/><Relationship Id="rId4" Type="http://schemas.openxmlformats.org/officeDocument/2006/relationships/image" Target="../media/image59.jpeg"/><Relationship Id="rId9" Type="http://schemas.openxmlformats.org/officeDocument/2006/relationships/image" Target="../media/image64.jpeg"/><Relationship Id="rId14" Type="http://schemas.openxmlformats.org/officeDocument/2006/relationships/image" Target="../media/image69.jpeg"/><Relationship Id="rId22" Type="http://schemas.openxmlformats.org/officeDocument/2006/relationships/image" Target="../media/image77.jpeg"/></Relationships>
</file>

<file path=ppt/slides/_rels/slide23.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18" Type="http://schemas.openxmlformats.org/officeDocument/2006/relationships/image" Target="../media/image94.jpeg"/><Relationship Id="rId3" Type="http://schemas.openxmlformats.org/officeDocument/2006/relationships/image" Target="../media/image80.jpeg"/><Relationship Id="rId7" Type="http://schemas.openxmlformats.org/officeDocument/2006/relationships/image" Target="../media/image83.jpeg"/><Relationship Id="rId12" Type="http://schemas.openxmlformats.org/officeDocument/2006/relationships/image" Target="../media/image88.jpeg"/><Relationship Id="rId17" Type="http://schemas.openxmlformats.org/officeDocument/2006/relationships/image" Target="../media/image93.jpeg"/><Relationship Id="rId2" Type="http://schemas.openxmlformats.org/officeDocument/2006/relationships/notesSlide" Target="../notesSlides/notesSlide23.xml"/><Relationship Id="rId16"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file:///N:\COMMUNITYSection\DINE%20For%20LIFE\DINE%20Istock\Balancing%20Act\Grilled%20Pork%20Chop.jpg" TargetMode="External"/><Relationship Id="rId11" Type="http://schemas.openxmlformats.org/officeDocument/2006/relationships/image" Target="../media/image87.jpeg"/><Relationship Id="rId5" Type="http://schemas.openxmlformats.org/officeDocument/2006/relationships/image" Target="../media/image82.jpeg"/><Relationship Id="rId15" Type="http://schemas.openxmlformats.org/officeDocument/2006/relationships/image" Target="../media/image91.jpeg"/><Relationship Id="rId10" Type="http://schemas.openxmlformats.org/officeDocument/2006/relationships/image" Target="../media/image86.jpeg"/><Relationship Id="rId4" Type="http://schemas.openxmlformats.org/officeDocument/2006/relationships/image" Target="../media/image81.jpeg"/><Relationship Id="rId9" Type="http://schemas.openxmlformats.org/officeDocument/2006/relationships/image" Target="../media/image85.jpeg"/><Relationship Id="rId1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9.PNG"/><Relationship Id="rId7"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5.PNG"/><Relationship Id="rId10" Type="http://schemas.openxmlformats.org/officeDocument/2006/relationships/image" Target="../media/image99.PNG"/><Relationship Id="rId4" Type="http://schemas.openxmlformats.org/officeDocument/2006/relationships/image" Target="../media/image36.PNG"/><Relationship Id="rId9"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05.jpe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106.jpeg"/><Relationship Id="rId4" Type="http://schemas.openxmlformats.org/officeDocument/2006/relationships/image" Target="../media/image105.jpeg"/></Relationships>
</file>

<file path=ppt/slides/_rels/slide4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jpe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10.svg"/><Relationship Id="rId5" Type="http://schemas.openxmlformats.org/officeDocument/2006/relationships/image" Target="../media/image109.png"/><Relationship Id="rId4" Type="http://schemas.openxmlformats.org/officeDocument/2006/relationships/image" Target="../media/image108.svg"/></Relationships>
</file>

<file path=ppt/slides/_rels/slide4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113.jpeg"/><Relationship Id="rId4" Type="http://schemas.openxmlformats.org/officeDocument/2006/relationships/image" Target="../media/image112.jpeg"/></Relationships>
</file>

<file path=ppt/slides/_rels/slide47.xml.rels><?xml version="1.0" encoding="UTF-8" standalone="yes"?>
<Relationships xmlns="http://schemas.openxmlformats.org/package/2006/relationships"><Relationship Id="rId8" Type="http://schemas.openxmlformats.org/officeDocument/2006/relationships/image" Target="../media/image119.jpeg"/><Relationship Id="rId13" Type="http://schemas.openxmlformats.org/officeDocument/2006/relationships/image" Target="../media/image79.jpeg"/><Relationship Id="rId3" Type="http://schemas.openxmlformats.org/officeDocument/2006/relationships/image" Target="../media/image114.jpe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2.jpeg"/><Relationship Id="rId5" Type="http://schemas.openxmlformats.org/officeDocument/2006/relationships/image" Target="../media/image116.png"/><Relationship Id="rId10" Type="http://schemas.openxmlformats.org/officeDocument/2006/relationships/image" Target="../media/image121.jpeg"/><Relationship Id="rId4" Type="http://schemas.openxmlformats.org/officeDocument/2006/relationships/image" Target="../media/image115.jpeg"/><Relationship Id="rId9" Type="http://schemas.openxmlformats.org/officeDocument/2006/relationships/image" Target="../media/image12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1626CC-AB0C-4CCF-8B84-8B712ACF8E21}"/>
              </a:ext>
            </a:extLst>
          </p:cNvPr>
          <p:cNvSpPr/>
          <p:nvPr/>
        </p:nvSpPr>
        <p:spPr>
          <a:xfrm>
            <a:off x="0" y="0"/>
            <a:ext cx="9144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Subtitle 2"/>
          <p:cNvSpPr>
            <a:spLocks noGrp="1"/>
          </p:cNvSpPr>
          <p:nvPr>
            <p:ph type="subTitle" idx="1"/>
          </p:nvPr>
        </p:nvSpPr>
        <p:spPr>
          <a:xfrm>
            <a:off x="1284052" y="2057400"/>
            <a:ext cx="6575895" cy="2057400"/>
          </a:xfrm>
        </p:spPr>
        <p:txBody>
          <a:bodyPr>
            <a:normAutofit/>
          </a:bodyPr>
          <a:lstStyle/>
          <a:p>
            <a:r>
              <a:rPr lang="en-US" sz="4800" dirty="0">
                <a:solidFill>
                  <a:schemeClr val="bg1"/>
                </a:solidFill>
              </a:rPr>
              <a:t>Protein</a:t>
            </a:r>
          </a:p>
          <a:p>
            <a:r>
              <a:rPr lang="en-US" sz="2800" dirty="0">
                <a:solidFill>
                  <a:schemeClr val="bg1"/>
                </a:solidFill>
              </a:rPr>
              <a:t>K-1</a:t>
            </a:r>
            <a:r>
              <a:rPr lang="en-US" sz="2800" baseline="30000" dirty="0">
                <a:solidFill>
                  <a:schemeClr val="bg1"/>
                </a:solidFill>
              </a:rPr>
              <a:t>st</a:t>
            </a:r>
            <a:r>
              <a:rPr lang="en-US" sz="2800" dirty="0">
                <a:solidFill>
                  <a:schemeClr val="bg1"/>
                </a:solidFill>
              </a:rPr>
              <a:t> Grade</a:t>
            </a:r>
          </a:p>
        </p:txBody>
      </p:sp>
      <p:sp>
        <p:nvSpPr>
          <p:cNvPr id="9" name="Rectangle 8">
            <a:extLst>
              <a:ext uri="{FF2B5EF4-FFF2-40B4-BE49-F238E27FC236}">
                <a16:creationId xmlns:a16="http://schemas.microsoft.com/office/drawing/2014/main" id="{539372D1-272F-442E-B6C0-D4461322E2F5}"/>
              </a:ext>
            </a:extLst>
          </p:cNvPr>
          <p:cNvSpPr/>
          <p:nvPr/>
        </p:nvSpPr>
        <p:spPr>
          <a:xfrm>
            <a:off x="0" y="5181601"/>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3137" y="5329499"/>
            <a:ext cx="2089823" cy="1293569"/>
          </a:xfrm>
          <a:prstGeom prst="rect">
            <a:avLst/>
          </a:prstGeom>
        </p:spPr>
      </p:pic>
      <p:sp>
        <p:nvSpPr>
          <p:cNvPr id="4" name="TextBox 3">
            <a:extLst>
              <a:ext uri="{FF2B5EF4-FFF2-40B4-BE49-F238E27FC236}">
                <a16:creationId xmlns:a16="http://schemas.microsoft.com/office/drawing/2014/main" id="{42D2D02C-49F5-441C-BC85-44E911A50D49}"/>
              </a:ext>
            </a:extLst>
          </p:cNvPr>
          <p:cNvSpPr txBox="1"/>
          <p:nvPr/>
        </p:nvSpPr>
        <p:spPr>
          <a:xfrm>
            <a:off x="2819400" y="5521404"/>
            <a:ext cx="3832697" cy="1061829"/>
          </a:xfrm>
          <a:prstGeom prst="rect">
            <a:avLst/>
          </a:prstGeom>
          <a:noFill/>
        </p:spPr>
        <p:txBody>
          <a:bodyPr wrap="square" rtlCol="0">
            <a:spAutoFit/>
          </a:bodyPr>
          <a:lstStyle/>
          <a:p>
            <a:pPr algn="ctr"/>
            <a:endParaRPr lang="en-US" sz="1200" dirty="0">
              <a:latin typeface="+mn-lt"/>
            </a:endParaRPr>
          </a:p>
          <a:p>
            <a:pPr algn="ctr"/>
            <a:r>
              <a:rPr lang="en-US" sz="1100" dirty="0">
                <a:latin typeface="+mn-lt"/>
              </a:rPr>
              <a:t>This institution is an equal opportunity provider. This material was funded by USDA’s Supplemental Nutrition Assistance Program-SNAP.</a:t>
            </a:r>
          </a:p>
          <a:p>
            <a:endParaRPr lang="en-US" dirty="0"/>
          </a:p>
        </p:txBody>
      </p:sp>
      <p:pic>
        <p:nvPicPr>
          <p:cNvPr id="7" name="Picture 6">
            <a:extLst>
              <a:ext uri="{FF2B5EF4-FFF2-40B4-BE49-F238E27FC236}">
                <a16:creationId xmlns:a16="http://schemas.microsoft.com/office/drawing/2014/main" id="{494F63E4-4869-41D5-9869-5B098CDC0D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638800"/>
            <a:ext cx="2362200" cy="871780"/>
          </a:xfrm>
          <a:prstGeom prst="rect">
            <a:avLst/>
          </a:prstGeom>
        </p:spPr>
      </p:pic>
    </p:spTree>
    <p:extLst>
      <p:ext uri="{BB962C8B-B14F-4D97-AF65-F5344CB8AC3E}">
        <p14:creationId xmlns:p14="http://schemas.microsoft.com/office/powerpoint/2010/main" val="319148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A842790-6860-4650-859B-86BE7676C223}"/>
              </a:ext>
            </a:extLst>
          </p:cNvPr>
          <p:cNvSpPr/>
          <p:nvPr/>
        </p:nvSpPr>
        <p:spPr>
          <a:xfrm>
            <a:off x="4164069" y="-37559"/>
            <a:ext cx="5154101" cy="4342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 name="Rectangle: Rounded Corners 1">
            <a:extLst>
              <a:ext uri="{FF2B5EF4-FFF2-40B4-BE49-F238E27FC236}">
                <a16:creationId xmlns:a16="http://schemas.microsoft.com/office/drawing/2014/main" id="{BE0CD683-8FE6-45E3-BEA8-3B5AA2250F3D}"/>
              </a:ext>
            </a:extLst>
          </p:cNvPr>
          <p:cNvSpPr/>
          <p:nvPr/>
        </p:nvSpPr>
        <p:spPr>
          <a:xfrm>
            <a:off x="6313361" y="2084848"/>
            <a:ext cx="3704232" cy="247436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7" name="Rectangle 26">
            <a:extLst>
              <a:ext uri="{FF2B5EF4-FFF2-40B4-BE49-F238E27FC236}">
                <a16:creationId xmlns:a16="http://schemas.microsoft.com/office/drawing/2014/main" id="{D8D57428-9747-4DC7-9889-56BF7924151E}"/>
              </a:ext>
            </a:extLst>
          </p:cNvPr>
          <p:cNvSpPr/>
          <p:nvPr/>
        </p:nvSpPr>
        <p:spPr>
          <a:xfrm>
            <a:off x="4147344" y="4274231"/>
            <a:ext cx="4996656" cy="257914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5" name="Rectangle 24">
            <a:extLst>
              <a:ext uri="{FF2B5EF4-FFF2-40B4-BE49-F238E27FC236}">
                <a16:creationId xmlns:a16="http://schemas.microsoft.com/office/drawing/2014/main" id="{790C1997-1180-4953-860C-C109C73601B7}"/>
              </a:ext>
            </a:extLst>
          </p:cNvPr>
          <p:cNvSpPr/>
          <p:nvPr/>
        </p:nvSpPr>
        <p:spPr>
          <a:xfrm>
            <a:off x="-38854" y="2854380"/>
            <a:ext cx="4186198" cy="4002349"/>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0" name="Rectangle 19">
            <a:extLst>
              <a:ext uri="{FF2B5EF4-FFF2-40B4-BE49-F238E27FC236}">
                <a16:creationId xmlns:a16="http://schemas.microsoft.com/office/drawing/2014/main" id="{000E1413-C752-45F1-BF6A-25369DA0502D}"/>
              </a:ext>
            </a:extLst>
          </p:cNvPr>
          <p:cNvSpPr/>
          <p:nvPr/>
        </p:nvSpPr>
        <p:spPr>
          <a:xfrm>
            <a:off x="-22128" y="-32249"/>
            <a:ext cx="4186198" cy="40023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pic>
        <p:nvPicPr>
          <p:cNvPr id="11" name="Picture 10" descr="A screenshot of a cell phone&#10;&#10;Description generated with high confidence">
            <a:extLst>
              <a:ext uri="{FF2B5EF4-FFF2-40B4-BE49-F238E27FC236}">
                <a16:creationId xmlns:a16="http://schemas.microsoft.com/office/drawing/2014/main" id="{B7166663-99CF-4FC0-80B8-1DAB93C55A20}"/>
              </a:ext>
            </a:extLst>
          </p:cNvPr>
          <p:cNvPicPr>
            <a:picLocks noChangeAspect="1"/>
          </p:cNvPicPr>
          <p:nvPr/>
        </p:nvPicPr>
        <p:blipFill rotWithShape="1">
          <a:blip r:embed="rId3">
            <a:extLst>
              <a:ext uri="{28A0092B-C50C-407E-A947-70E740481C1C}">
                <a14:useLocalDpi xmlns:a14="http://schemas.microsoft.com/office/drawing/2010/main" val="0"/>
              </a:ext>
            </a:extLst>
          </a:blip>
          <a:srcRect l="11374"/>
          <a:stretch/>
        </p:blipFill>
        <p:spPr>
          <a:xfrm>
            <a:off x="1799773" y="1778285"/>
            <a:ext cx="5854695" cy="4752861"/>
          </a:xfrm>
          <a:prstGeom prst="rect">
            <a:avLst/>
          </a:prstGeom>
        </p:spPr>
      </p:pic>
      <p:pic>
        <p:nvPicPr>
          <p:cNvPr id="17" name="Picture 16" descr="A close up of a toy&#10;&#10;Description generated with high confidence">
            <a:extLst>
              <a:ext uri="{FF2B5EF4-FFF2-40B4-BE49-F238E27FC236}">
                <a16:creationId xmlns:a16="http://schemas.microsoft.com/office/drawing/2014/main" id="{B74974C9-F823-4BA1-9B66-681C890BC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41" y="359936"/>
            <a:ext cx="2290802" cy="2662637"/>
          </a:xfrm>
          <a:prstGeom prst="rect">
            <a:avLst/>
          </a:prstGeom>
        </p:spPr>
      </p:pic>
      <p:sp>
        <p:nvSpPr>
          <p:cNvPr id="49" name="TextBox 48">
            <a:extLst>
              <a:ext uri="{FF2B5EF4-FFF2-40B4-BE49-F238E27FC236}">
                <a16:creationId xmlns:a16="http://schemas.microsoft.com/office/drawing/2014/main" id="{B08E5E37-31FB-4836-BDC1-EC2DEFA9FBC3}"/>
              </a:ext>
            </a:extLst>
          </p:cNvPr>
          <p:cNvSpPr txBox="1"/>
          <p:nvPr/>
        </p:nvSpPr>
        <p:spPr>
          <a:xfrm>
            <a:off x="795339" y="2548086"/>
            <a:ext cx="1559961" cy="3812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Farrah Fruit</a:t>
            </a:r>
          </a:p>
        </p:txBody>
      </p:sp>
      <p:pic>
        <p:nvPicPr>
          <p:cNvPr id="13" name="Picture 12" descr="A picture containing animal&#10;&#10;Description generated with high confidence">
            <a:extLst>
              <a:ext uri="{FF2B5EF4-FFF2-40B4-BE49-F238E27FC236}">
                <a16:creationId xmlns:a16="http://schemas.microsoft.com/office/drawing/2014/main" id="{D964101B-0CC7-42CA-BCD8-921D8DF7D1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201" y="-29849"/>
            <a:ext cx="1906823" cy="2106987"/>
          </a:xfrm>
          <a:prstGeom prst="rect">
            <a:avLst/>
          </a:prstGeom>
        </p:spPr>
      </p:pic>
      <p:sp>
        <p:nvSpPr>
          <p:cNvPr id="50" name="TextBox 49">
            <a:extLst>
              <a:ext uri="{FF2B5EF4-FFF2-40B4-BE49-F238E27FC236}">
                <a16:creationId xmlns:a16="http://schemas.microsoft.com/office/drawing/2014/main" id="{8FAE0E97-5306-4408-A037-62C6E8145A0A}"/>
              </a:ext>
            </a:extLst>
          </p:cNvPr>
          <p:cNvSpPr txBox="1"/>
          <p:nvPr/>
        </p:nvSpPr>
        <p:spPr>
          <a:xfrm>
            <a:off x="4320244" y="1439133"/>
            <a:ext cx="1647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 Grain</a:t>
            </a:r>
          </a:p>
        </p:txBody>
      </p:sp>
      <p:pic>
        <p:nvPicPr>
          <p:cNvPr id="39" name="Picture 38">
            <a:extLst>
              <a:ext uri="{FF2B5EF4-FFF2-40B4-BE49-F238E27FC236}">
                <a16:creationId xmlns:a16="http://schemas.microsoft.com/office/drawing/2014/main" id="{5DBE8107-BCC8-4D77-B47F-B214AB6ED2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8769" y="2221556"/>
            <a:ext cx="1303789" cy="1556059"/>
          </a:xfrm>
          <a:prstGeom prst="rect">
            <a:avLst/>
          </a:prstGeom>
        </p:spPr>
      </p:pic>
      <p:sp>
        <p:nvSpPr>
          <p:cNvPr id="52" name="TextBox 51">
            <a:extLst>
              <a:ext uri="{FF2B5EF4-FFF2-40B4-BE49-F238E27FC236}">
                <a16:creationId xmlns:a16="http://schemas.microsoft.com/office/drawing/2014/main" id="{CB4F7BAA-4EB4-460B-8FE7-1943F8404564}"/>
              </a:ext>
            </a:extLst>
          </p:cNvPr>
          <p:cNvSpPr txBox="1"/>
          <p:nvPr/>
        </p:nvSpPr>
        <p:spPr>
          <a:xfrm>
            <a:off x="7605284" y="3770148"/>
            <a:ext cx="1647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Mary Dairy</a:t>
            </a:r>
          </a:p>
        </p:txBody>
      </p:sp>
      <p:pic>
        <p:nvPicPr>
          <p:cNvPr id="15" name="Picture 14">
            <a:extLst>
              <a:ext uri="{FF2B5EF4-FFF2-40B4-BE49-F238E27FC236}">
                <a16:creationId xmlns:a16="http://schemas.microsoft.com/office/drawing/2014/main" id="{F6F2C32D-3D2D-4C5F-BE0C-B31905A100F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531"/>
          <a:stretch/>
        </p:blipFill>
        <p:spPr>
          <a:xfrm>
            <a:off x="7007971" y="4493722"/>
            <a:ext cx="1772431" cy="2294721"/>
          </a:xfrm>
          <a:prstGeom prst="rect">
            <a:avLst/>
          </a:prstGeom>
        </p:spPr>
      </p:pic>
      <p:sp>
        <p:nvSpPr>
          <p:cNvPr id="53" name="TextBox 52">
            <a:extLst>
              <a:ext uri="{FF2B5EF4-FFF2-40B4-BE49-F238E27FC236}">
                <a16:creationId xmlns:a16="http://schemas.microsoft.com/office/drawing/2014/main" id="{14207BB9-261C-4F51-8605-FA82A4496FAF}"/>
              </a:ext>
            </a:extLst>
          </p:cNvPr>
          <p:cNvSpPr txBox="1"/>
          <p:nvPr/>
        </p:nvSpPr>
        <p:spPr>
          <a:xfrm>
            <a:off x="5928164" y="6105797"/>
            <a:ext cx="16473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Dean Protein</a:t>
            </a:r>
          </a:p>
        </p:txBody>
      </p:sp>
      <p:pic>
        <p:nvPicPr>
          <p:cNvPr id="19" name="Picture 18" descr="A picture containing toy&#10;&#10;Description generated with high confidence">
            <a:extLst>
              <a:ext uri="{FF2B5EF4-FFF2-40B4-BE49-F238E27FC236}">
                <a16:creationId xmlns:a16="http://schemas.microsoft.com/office/drawing/2014/main" id="{38B3BF01-637D-47BD-A7F5-CDA26AA22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127" y="3970100"/>
            <a:ext cx="2149290" cy="2579148"/>
          </a:xfrm>
          <a:prstGeom prst="rect">
            <a:avLst/>
          </a:prstGeom>
        </p:spPr>
      </p:pic>
      <p:sp>
        <p:nvSpPr>
          <p:cNvPr id="55" name="TextBox 54">
            <a:extLst>
              <a:ext uri="{FF2B5EF4-FFF2-40B4-BE49-F238E27FC236}">
                <a16:creationId xmlns:a16="http://schemas.microsoft.com/office/drawing/2014/main" id="{324819AA-F109-481E-865E-CD52D1B225FE}"/>
              </a:ext>
            </a:extLst>
          </p:cNvPr>
          <p:cNvSpPr txBox="1"/>
          <p:nvPr/>
        </p:nvSpPr>
        <p:spPr>
          <a:xfrm>
            <a:off x="240503" y="6364581"/>
            <a:ext cx="192928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Reggie Veggie</a:t>
            </a:r>
          </a:p>
        </p:txBody>
      </p:sp>
      <p:grpSp>
        <p:nvGrpSpPr>
          <p:cNvPr id="23" name="Group 22">
            <a:extLst>
              <a:ext uri="{FF2B5EF4-FFF2-40B4-BE49-F238E27FC236}">
                <a16:creationId xmlns:a16="http://schemas.microsoft.com/office/drawing/2014/main" id="{C77B50D2-7C6E-4842-8F42-119C9C457B51}"/>
              </a:ext>
            </a:extLst>
          </p:cNvPr>
          <p:cNvGrpSpPr/>
          <p:nvPr/>
        </p:nvGrpSpPr>
        <p:grpSpPr>
          <a:xfrm>
            <a:off x="-152401" y="94963"/>
            <a:ext cx="4724401" cy="461665"/>
            <a:chOff x="-152401" y="94963"/>
            <a:chExt cx="4724401" cy="461665"/>
          </a:xfrm>
        </p:grpSpPr>
        <p:sp>
          <p:nvSpPr>
            <p:cNvPr id="24" name="Rectangle: Rounded Corners 23">
              <a:extLst>
                <a:ext uri="{FF2B5EF4-FFF2-40B4-BE49-F238E27FC236}">
                  <a16:creationId xmlns:a16="http://schemas.microsoft.com/office/drawing/2014/main" id="{A01EEA74-7B9E-4751-987B-79F08D8D4365}"/>
                </a:ext>
              </a:extLst>
            </p:cNvPr>
            <p:cNvSpPr/>
            <p:nvPr/>
          </p:nvSpPr>
          <p:spPr>
            <a:xfrm>
              <a:off x="-152401" y="100456"/>
              <a:ext cx="4724401" cy="4561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B121C21-006A-40FC-A7EC-D6FEF9F90279}"/>
                </a:ext>
              </a:extLst>
            </p:cNvPr>
            <p:cNvSpPr txBox="1"/>
            <p:nvPr/>
          </p:nvSpPr>
          <p:spPr>
            <a:xfrm>
              <a:off x="76200" y="94963"/>
              <a:ext cx="4420239" cy="461665"/>
            </a:xfrm>
            <a:prstGeom prst="rect">
              <a:avLst/>
            </a:prstGeom>
            <a:noFill/>
          </p:spPr>
          <p:txBody>
            <a:bodyPr wrap="square" rtlCol="0">
              <a:spAutoFit/>
            </a:bodyPr>
            <a:lstStyle/>
            <a:p>
              <a:pPr algn="r"/>
              <a:r>
                <a:rPr lang="en-US" sz="2400" dirty="0">
                  <a:solidFill>
                    <a:schemeClr val="tx1">
                      <a:lumMod val="65000"/>
                      <a:lumOff val="35000"/>
                    </a:schemeClr>
                  </a:solidFill>
                  <a:latin typeface="+mn-lt"/>
                </a:rPr>
                <a:t>The 5 Food Groups</a:t>
              </a:r>
            </a:p>
          </p:txBody>
        </p:sp>
      </p:grpSp>
    </p:spTree>
    <p:extLst>
      <p:ext uri="{BB962C8B-B14F-4D97-AF65-F5344CB8AC3E}">
        <p14:creationId xmlns:p14="http://schemas.microsoft.com/office/powerpoint/2010/main" val="773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0AAE6-44F6-478B-8AE2-BA2B1BC9502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7AF122D-3359-48C5-AFA7-1A5BFC4CD6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62" y="0"/>
            <a:ext cx="7461738" cy="6835125"/>
          </a:xfrm>
          <a:prstGeom prst="rect">
            <a:avLst/>
          </a:prstGeom>
        </p:spPr>
      </p:pic>
    </p:spTree>
    <p:extLst>
      <p:ext uri="{BB962C8B-B14F-4D97-AF65-F5344CB8AC3E}">
        <p14:creationId xmlns:p14="http://schemas.microsoft.com/office/powerpoint/2010/main" val="17673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myplate_g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858001" cy="62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26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myplate_green_prote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27861"/>
            <a:ext cx="6477000" cy="588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7435399-B41A-4A1A-BCEB-418D6C323A3B}"/>
              </a:ext>
            </a:extLst>
          </p:cNvPr>
          <p:cNvSpPr txBox="1"/>
          <p:nvPr/>
        </p:nvSpPr>
        <p:spPr>
          <a:xfrm>
            <a:off x="5911972" y="5854781"/>
            <a:ext cx="2895601" cy="523220"/>
          </a:xfrm>
          <a:prstGeom prst="rect">
            <a:avLst/>
          </a:prstGeom>
          <a:noFill/>
        </p:spPr>
        <p:txBody>
          <a:bodyPr wrap="square" rtlCol="0">
            <a:spAutoFit/>
          </a:bodyPr>
          <a:lstStyle/>
          <a:p>
            <a:pPr algn="ctr"/>
            <a:r>
              <a:rPr lang="en-US" sz="2800" dirty="0">
                <a:solidFill>
                  <a:schemeClr val="accent1">
                    <a:lumMod val="75000"/>
                  </a:schemeClr>
                </a:solidFill>
                <a:latin typeface="Century Gothic" panose="020B0502020202020204" pitchFamily="34" charset="0"/>
              </a:rPr>
              <a:t>DEAN PROTEIN</a:t>
            </a:r>
            <a:endParaRPr lang="en-US" dirty="0">
              <a:solidFill>
                <a:schemeClr val="accent1">
                  <a:lumMod val="75000"/>
                </a:schemeClr>
              </a:solidFill>
              <a:latin typeface="Century Gothic" panose="020B0502020202020204" pitchFamily="34" charset="0"/>
            </a:endParaRPr>
          </a:p>
        </p:txBody>
      </p:sp>
      <p:pic>
        <p:nvPicPr>
          <p:cNvPr id="7" name="Picture 6">
            <a:extLst>
              <a:ext uri="{FF2B5EF4-FFF2-40B4-BE49-F238E27FC236}">
                <a16:creationId xmlns:a16="http://schemas.microsoft.com/office/drawing/2014/main" id="{47C62A18-F133-43F7-B6B3-076D3A48E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398" y="741609"/>
            <a:ext cx="4508747" cy="5222631"/>
          </a:xfrm>
          <a:prstGeom prst="rect">
            <a:avLst/>
          </a:prstGeom>
        </p:spPr>
      </p:pic>
    </p:spTree>
    <p:extLst>
      <p:ext uri="{BB962C8B-B14F-4D97-AF65-F5344CB8AC3E}">
        <p14:creationId xmlns:p14="http://schemas.microsoft.com/office/powerpoint/2010/main" val="95765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descr="https://www.fns.usda.gov/sites/default/files/images/DeanProte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050" y="1524000"/>
            <a:ext cx="409575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7F4947-1531-4B5B-9B2D-B859C5C98EEF}"/>
              </a:ext>
            </a:extLst>
          </p:cNvPr>
          <p:cNvSpPr txBox="1"/>
          <p:nvPr/>
        </p:nvSpPr>
        <p:spPr>
          <a:xfrm>
            <a:off x="304800" y="419100"/>
            <a:ext cx="8534400" cy="1323439"/>
          </a:xfrm>
          <a:prstGeom prst="rect">
            <a:avLst/>
          </a:prstGeom>
          <a:noFill/>
        </p:spPr>
        <p:txBody>
          <a:bodyPr wrap="square" rtlCol="0">
            <a:spAutoFit/>
          </a:bodyPr>
          <a:lstStyle/>
          <a:p>
            <a:pPr algn="ctr"/>
            <a:r>
              <a:rPr lang="en-US" sz="4000" dirty="0">
                <a:solidFill>
                  <a:schemeClr val="accent1">
                    <a:lumMod val="75000"/>
                  </a:schemeClr>
                </a:solidFill>
                <a:latin typeface="Century Gothic" panose="020B0502020202020204" pitchFamily="34" charset="0"/>
              </a:rPr>
              <a:t>What foods is DEAN PROTEIN made of?</a:t>
            </a:r>
          </a:p>
        </p:txBody>
      </p:sp>
    </p:spTree>
    <p:extLst>
      <p:ext uri="{BB962C8B-B14F-4D97-AF65-F5344CB8AC3E}">
        <p14:creationId xmlns:p14="http://schemas.microsoft.com/office/powerpoint/2010/main" val="257494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B32A33-EC4F-4ADD-8DFD-DA8EA3706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0680"/>
            <a:ext cx="8991600" cy="7034880"/>
          </a:xfrm>
          <a:prstGeom prst="rect">
            <a:avLst/>
          </a:prstGeom>
        </p:spPr>
      </p:pic>
    </p:spTree>
    <p:extLst>
      <p:ext uri="{BB962C8B-B14F-4D97-AF65-F5344CB8AC3E}">
        <p14:creationId xmlns:p14="http://schemas.microsoft.com/office/powerpoint/2010/main" val="106323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32780D3C-70CD-4A49-8E48-4448B6B4BB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61" b="3355"/>
          <a:stretch/>
        </p:blipFill>
        <p:spPr>
          <a:xfrm>
            <a:off x="241297" y="321732"/>
            <a:ext cx="4296411" cy="3079194"/>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BCB17758-8494-4BED-99B8-E0ADA7964F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712" b="3228"/>
          <a:stretch/>
        </p:blipFill>
        <p:spPr>
          <a:xfrm>
            <a:off x="241297" y="3489158"/>
            <a:ext cx="4296411" cy="3047107"/>
          </a:xfrm>
          <a:prstGeom prst="rect">
            <a:avLst/>
          </a:prstGeom>
        </p:spPr>
      </p:pic>
      <p:pic>
        <p:nvPicPr>
          <p:cNvPr id="7" name="Picture 4" descr="https://www.fns.usda.gov/sites/default/files/images/DeanProtein.png">
            <a:extLst>
              <a:ext uri="{FF2B5EF4-FFF2-40B4-BE49-F238E27FC236}">
                <a16:creationId xmlns:a16="http://schemas.microsoft.com/office/drawing/2014/main" id="{BDB4797F-7A16-4AA8-8496-56EE861408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41" r="6613" b="-2"/>
          <a:stretch/>
        </p:blipFill>
        <p:spPr bwMode="auto">
          <a:xfrm>
            <a:off x="4606292" y="321732"/>
            <a:ext cx="4296410" cy="621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73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B4F19-EA1E-480D-B3E5-7FEC7AF1BC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9" b="4753"/>
          <a:stretch/>
        </p:blipFill>
        <p:spPr>
          <a:xfrm>
            <a:off x="4800600" y="321732"/>
            <a:ext cx="4296411" cy="3079194"/>
          </a:xfrm>
          <a:prstGeom prst="rect">
            <a:avLst/>
          </a:prstGeom>
        </p:spPr>
      </p:pic>
      <p:pic>
        <p:nvPicPr>
          <p:cNvPr id="5" name="Picture 4">
            <a:extLst>
              <a:ext uri="{FF2B5EF4-FFF2-40B4-BE49-F238E27FC236}">
                <a16:creationId xmlns:a16="http://schemas.microsoft.com/office/drawing/2014/main" id="{B7D49E90-7B88-4152-95C3-E81F0EB79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502" b="5722"/>
          <a:stretch/>
        </p:blipFill>
        <p:spPr>
          <a:xfrm>
            <a:off x="4800600" y="3489158"/>
            <a:ext cx="4296411" cy="3047107"/>
          </a:xfrm>
          <a:prstGeom prst="rect">
            <a:avLst/>
          </a:prstGeom>
        </p:spPr>
      </p:pic>
      <p:pic>
        <p:nvPicPr>
          <p:cNvPr id="6" name="Picture 4" descr="https://www.fns.usda.gov/sites/default/files/images/DeanProtein.png">
            <a:extLst>
              <a:ext uri="{FF2B5EF4-FFF2-40B4-BE49-F238E27FC236}">
                <a16:creationId xmlns:a16="http://schemas.microsoft.com/office/drawing/2014/main" id="{A10204FC-F3A0-4713-B914-28BB781960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41" r="6613" b="-2"/>
          <a:stretch/>
        </p:blipFill>
        <p:spPr bwMode="auto">
          <a:xfrm>
            <a:off x="0" y="228600"/>
            <a:ext cx="5256372" cy="760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35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14C08B-0910-4770-B489-7A81394A4A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26" b="5006"/>
          <a:stretch/>
        </p:blipFill>
        <p:spPr>
          <a:xfrm>
            <a:off x="241297" y="321732"/>
            <a:ext cx="4296411" cy="3079194"/>
          </a:xfrm>
          <a:prstGeom prst="rect">
            <a:avLst/>
          </a:prstGeom>
        </p:spPr>
      </p:pic>
      <p:pic>
        <p:nvPicPr>
          <p:cNvPr id="8" name="Picture 7">
            <a:extLst>
              <a:ext uri="{FF2B5EF4-FFF2-40B4-BE49-F238E27FC236}">
                <a16:creationId xmlns:a16="http://schemas.microsoft.com/office/drawing/2014/main" id="{E7617850-643B-41BB-A97F-2EAEEE3819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02" b="7122"/>
          <a:stretch/>
        </p:blipFill>
        <p:spPr>
          <a:xfrm>
            <a:off x="241297" y="3489158"/>
            <a:ext cx="4296411" cy="3047107"/>
          </a:xfrm>
          <a:prstGeom prst="rect">
            <a:avLst/>
          </a:prstGeom>
        </p:spPr>
      </p:pic>
      <p:pic>
        <p:nvPicPr>
          <p:cNvPr id="5" name="Picture 4" descr="https://www.fns.usda.gov/sites/default/files/images/DeanProtein.png">
            <a:extLst>
              <a:ext uri="{FF2B5EF4-FFF2-40B4-BE49-F238E27FC236}">
                <a16:creationId xmlns:a16="http://schemas.microsoft.com/office/drawing/2014/main" id="{1CEF5F24-2393-4135-91EE-D00BF7A0FCB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341" r="6613" b="-2"/>
          <a:stretch/>
        </p:blipFill>
        <p:spPr bwMode="auto">
          <a:xfrm>
            <a:off x="4419600" y="370009"/>
            <a:ext cx="5486400" cy="793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2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ttps://www.fns.usda.gov/sites/default/files/images/DeanProtein.png">
            <a:extLst>
              <a:ext uri="{FF2B5EF4-FFF2-40B4-BE49-F238E27FC236}">
                <a16:creationId xmlns:a16="http://schemas.microsoft.com/office/drawing/2014/main" id="{B2EB6012-9DA9-4EF7-B75B-2568846346B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41" r="6613" b="-2"/>
          <a:stretch/>
        </p:blipFill>
        <p:spPr bwMode="auto">
          <a:xfrm>
            <a:off x="-990600" y="262467"/>
            <a:ext cx="7106052" cy="102785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8ACED25-BA86-4127-875F-9A4BB3730B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69" t="9280"/>
          <a:stretch/>
        </p:blipFill>
        <p:spPr>
          <a:xfrm>
            <a:off x="5410200" y="262467"/>
            <a:ext cx="3657600" cy="3079194"/>
          </a:xfrm>
          <a:prstGeom prst="rect">
            <a:avLst/>
          </a:prstGeom>
        </p:spPr>
      </p:pic>
      <p:pic>
        <p:nvPicPr>
          <p:cNvPr id="3" name="Picture 2">
            <a:extLst>
              <a:ext uri="{FF2B5EF4-FFF2-40B4-BE49-F238E27FC236}">
                <a16:creationId xmlns:a16="http://schemas.microsoft.com/office/drawing/2014/main" id="{12C91CB5-F393-48E6-9B0C-4E6AAFFB88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69" t="8659" b="1849"/>
          <a:stretch/>
        </p:blipFill>
        <p:spPr>
          <a:xfrm>
            <a:off x="5638800" y="3429893"/>
            <a:ext cx="3657600" cy="3047107"/>
          </a:xfrm>
          <a:prstGeom prst="rect">
            <a:avLst/>
          </a:prstGeom>
        </p:spPr>
      </p:pic>
    </p:spTree>
    <p:extLst>
      <p:ext uri="{BB962C8B-B14F-4D97-AF65-F5344CB8AC3E}">
        <p14:creationId xmlns:p14="http://schemas.microsoft.com/office/powerpoint/2010/main" val="31215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90600"/>
            <a:ext cx="7406640" cy="1356360"/>
          </a:xfrm>
        </p:spPr>
        <p:txBody>
          <a:bodyPr>
            <a:normAutofit/>
          </a:bodyPr>
          <a:lstStyle/>
          <a:p>
            <a:pPr eaLnBrk="1" fontAlgn="auto" hangingPunct="1">
              <a:spcAft>
                <a:spcPts val="0"/>
              </a:spcAft>
              <a:defRPr/>
            </a:pPr>
            <a:r>
              <a:rPr lang="en-US" sz="5300" dirty="0">
                <a:cs typeface="Calibri" pitchFamily="34" charset="0"/>
              </a:rPr>
              <a:t>Objectives</a:t>
            </a:r>
            <a:endParaRPr lang="en-US" sz="6000" dirty="0">
              <a:latin typeface="Calibri" pitchFamily="34" charset="0"/>
              <a:cs typeface="Calibri" pitchFamily="34" charset="0"/>
            </a:endParaRPr>
          </a:p>
        </p:txBody>
      </p:sp>
      <p:sp>
        <p:nvSpPr>
          <p:cNvPr id="2" name="TextBox 1">
            <a:extLst>
              <a:ext uri="{FF2B5EF4-FFF2-40B4-BE49-F238E27FC236}">
                <a16:creationId xmlns:a16="http://schemas.microsoft.com/office/drawing/2014/main" id="{94F4A0DD-D42B-47F6-9F70-B964EDE445AD}"/>
              </a:ext>
            </a:extLst>
          </p:cNvPr>
          <p:cNvSpPr txBox="1"/>
          <p:nvPr/>
        </p:nvSpPr>
        <p:spPr>
          <a:xfrm>
            <a:off x="762000" y="2346960"/>
            <a:ext cx="7254240" cy="3108543"/>
          </a:xfrm>
          <a:prstGeom prst="rect">
            <a:avLst/>
          </a:prstGeom>
          <a:noFill/>
        </p:spPr>
        <p:txBody>
          <a:bodyPr wrap="square" rtlCol="0">
            <a:spAutoFit/>
          </a:bodyPr>
          <a:lstStyle/>
          <a:p>
            <a:r>
              <a:rPr lang="en-US" sz="2800" dirty="0">
                <a:latin typeface="Century Gothic" panose="020B0502020202020204" pitchFamily="34" charset="0"/>
              </a:rPr>
              <a:t>Students will state that foods in the Protein group provide protein to help the body grow and heal.</a:t>
            </a:r>
          </a:p>
          <a:p>
            <a:endParaRPr lang="en-US" sz="2800" dirty="0">
              <a:latin typeface="Century Gothic" panose="020B0502020202020204" pitchFamily="34" charset="0"/>
            </a:endParaRPr>
          </a:p>
          <a:p>
            <a:r>
              <a:rPr lang="en-US" sz="2800" dirty="0">
                <a:latin typeface="Century Gothic" panose="020B0502020202020204" pitchFamily="34" charset="0"/>
              </a:rPr>
              <a:t>Students will name one meat (animal) and one non-meat (plant) food in the Protein group.</a:t>
            </a:r>
          </a:p>
        </p:txBody>
      </p:sp>
    </p:spTree>
    <p:extLst>
      <p:ext uri="{BB962C8B-B14F-4D97-AF65-F5344CB8AC3E}">
        <p14:creationId xmlns:p14="http://schemas.microsoft.com/office/powerpoint/2010/main" val="4090368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https://www.fns.usda.gov/sites/default/files/images/DeanProtein.png">
            <a:extLst>
              <a:ext uri="{FF2B5EF4-FFF2-40B4-BE49-F238E27FC236}">
                <a16:creationId xmlns:a16="http://schemas.microsoft.com/office/drawing/2014/main" id="{D3244910-FD1E-44D0-BFAE-7A3C5D7E6F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051560"/>
            <a:ext cx="7467600" cy="8961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DEFD564-676E-4BCD-A125-8CC8DC74AF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17" r="15349" b="-2"/>
          <a:stretch/>
        </p:blipFill>
        <p:spPr>
          <a:xfrm>
            <a:off x="5562600" y="3124200"/>
            <a:ext cx="329811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8" name="Picture 7">
            <a:extLst>
              <a:ext uri="{FF2B5EF4-FFF2-40B4-BE49-F238E27FC236}">
                <a16:creationId xmlns:a16="http://schemas.microsoft.com/office/drawing/2014/main" id="{CDFC892C-6083-4B96-AC48-0C246EC256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1868" r="22418" b="4375"/>
          <a:stretch/>
        </p:blipFill>
        <p:spPr>
          <a:xfrm>
            <a:off x="4974511" y="82606"/>
            <a:ext cx="3505200"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88960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choosemyplate-prod.azureedge.net/sites/default/files/printablematerials/myplate_green_prote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88" y="1642598"/>
            <a:ext cx="3193604" cy="2903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503" y="1234870"/>
            <a:ext cx="2981741" cy="390579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7095" y="1258685"/>
            <a:ext cx="3029373" cy="385816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503" y="1230106"/>
            <a:ext cx="2972215" cy="388674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0804" y="1258685"/>
            <a:ext cx="2924583" cy="390579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7630" y="1296791"/>
            <a:ext cx="2972215" cy="386769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8931" y="1230105"/>
            <a:ext cx="2934109" cy="3829584"/>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2801" y="1188970"/>
            <a:ext cx="2943636" cy="3810532"/>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0600" y="1128783"/>
            <a:ext cx="2943636" cy="3848637"/>
          </a:xfrm>
          <a:prstGeom prst="rect">
            <a:avLst/>
          </a:prstGeom>
        </p:spPr>
      </p:pic>
      <p:grpSp>
        <p:nvGrpSpPr>
          <p:cNvPr id="21" name="Group 20">
            <a:extLst>
              <a:ext uri="{FF2B5EF4-FFF2-40B4-BE49-F238E27FC236}">
                <a16:creationId xmlns:a16="http://schemas.microsoft.com/office/drawing/2014/main" id="{43D0A4B6-C9A5-40B8-ACA8-11D5A1A70AB9}"/>
              </a:ext>
            </a:extLst>
          </p:cNvPr>
          <p:cNvGrpSpPr/>
          <p:nvPr/>
        </p:nvGrpSpPr>
        <p:grpSpPr>
          <a:xfrm>
            <a:off x="3761712" y="1188970"/>
            <a:ext cx="4940254" cy="3961326"/>
            <a:chOff x="257647" y="252507"/>
            <a:chExt cx="8658265" cy="6368079"/>
          </a:xfrm>
        </p:grpSpPr>
        <p:pic>
          <p:nvPicPr>
            <p:cNvPr id="22" name="Picture 2">
              <a:extLst>
                <a:ext uri="{FF2B5EF4-FFF2-40B4-BE49-F238E27FC236}">
                  <a16:creationId xmlns:a16="http://schemas.microsoft.com/office/drawing/2014/main" id="{C76EAC6A-D1E6-4B79-A55C-F7FBE26AA75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319976" y="252507"/>
              <a:ext cx="2373247" cy="1582165"/>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DFCC418-E485-43F6-B013-FC7A713FE9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7648" y="256366"/>
              <a:ext cx="1943375" cy="1295583"/>
            </a:xfrm>
            <a:prstGeom prst="rect">
              <a:avLst/>
            </a:prstGeom>
            <a:ln w="76200">
              <a:solidFill>
                <a:srgbClr val="7030A0"/>
              </a:solidFill>
            </a:ln>
          </p:spPr>
        </p:pic>
        <p:pic>
          <p:nvPicPr>
            <p:cNvPr id="24" name="Picture 23">
              <a:extLst>
                <a:ext uri="{FF2B5EF4-FFF2-40B4-BE49-F238E27FC236}">
                  <a16:creationId xmlns:a16="http://schemas.microsoft.com/office/drawing/2014/main" id="{B3D79BDC-EC26-4DDC-81E2-B6335D95B3B7}"/>
                </a:ext>
              </a:extLst>
            </p:cNvPr>
            <p:cNvPicPr>
              <a:picLocks noChangeAspect="1"/>
            </p:cNvPicPr>
            <p:nvPr/>
          </p:nvPicPr>
          <p:blipFill>
            <a:blip r:embed="rId14" r:link="rId15" cstate="print">
              <a:extLst>
                <a:ext uri="{28A0092B-C50C-407E-A947-70E740481C1C}">
                  <a14:useLocalDpi xmlns:a14="http://schemas.microsoft.com/office/drawing/2010/main" val="0"/>
                </a:ext>
              </a:extLst>
            </a:blip>
            <a:stretch>
              <a:fillRect/>
            </a:stretch>
          </p:blipFill>
          <p:spPr>
            <a:xfrm>
              <a:off x="257650" y="5130037"/>
              <a:ext cx="1987399" cy="1490549"/>
            </a:xfrm>
            <a:prstGeom prst="rect">
              <a:avLst/>
            </a:prstGeom>
            <a:ln w="76200">
              <a:solidFill>
                <a:srgbClr val="7030A0"/>
              </a:solidFill>
            </a:ln>
          </p:spPr>
        </p:pic>
        <p:pic>
          <p:nvPicPr>
            <p:cNvPr id="25" name="Picture 24">
              <a:extLst>
                <a:ext uri="{FF2B5EF4-FFF2-40B4-BE49-F238E27FC236}">
                  <a16:creationId xmlns:a16="http://schemas.microsoft.com/office/drawing/2014/main" id="{270C5F2F-5C55-47F9-8029-9FD5B07672E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24199" y="5130037"/>
              <a:ext cx="2236040" cy="1490549"/>
            </a:xfrm>
            <a:prstGeom prst="rect">
              <a:avLst/>
            </a:prstGeom>
            <a:ln w="76200">
              <a:solidFill>
                <a:srgbClr val="7030A0"/>
              </a:solidFill>
            </a:ln>
          </p:spPr>
        </p:pic>
        <p:pic>
          <p:nvPicPr>
            <p:cNvPr id="26" name="Picture 25">
              <a:extLst>
                <a:ext uri="{FF2B5EF4-FFF2-40B4-BE49-F238E27FC236}">
                  <a16:creationId xmlns:a16="http://schemas.microsoft.com/office/drawing/2014/main" id="{73BA7E2C-A632-4C6A-8317-7BA181CE46C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2755937" y="1295774"/>
              <a:ext cx="1574942" cy="2362415"/>
            </a:xfrm>
            <a:prstGeom prst="rect">
              <a:avLst/>
            </a:prstGeom>
            <a:ln w="76200">
              <a:solidFill>
                <a:srgbClr val="7030A0"/>
              </a:solidFill>
            </a:ln>
          </p:spPr>
        </p:pic>
        <p:pic>
          <p:nvPicPr>
            <p:cNvPr id="27" name="Picture 26">
              <a:extLst>
                <a:ext uri="{FF2B5EF4-FFF2-40B4-BE49-F238E27FC236}">
                  <a16:creationId xmlns:a16="http://schemas.microsoft.com/office/drawing/2014/main" id="{AADC3E2C-B100-4695-876E-5FA30630162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48200" y="1689509"/>
              <a:ext cx="2081995" cy="1387996"/>
            </a:xfrm>
            <a:prstGeom prst="rect">
              <a:avLst/>
            </a:prstGeom>
            <a:ln w="76200">
              <a:solidFill>
                <a:srgbClr val="7030A0"/>
              </a:solidFill>
            </a:ln>
          </p:spPr>
        </p:pic>
        <p:pic>
          <p:nvPicPr>
            <p:cNvPr id="28" name="Picture 27">
              <a:extLst>
                <a:ext uri="{FF2B5EF4-FFF2-40B4-BE49-F238E27FC236}">
                  <a16:creationId xmlns:a16="http://schemas.microsoft.com/office/drawing/2014/main" id="{151C216C-8AA9-43EE-B23F-1EB8B85AFD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7647" y="1608878"/>
              <a:ext cx="2446181" cy="1624702"/>
            </a:xfrm>
            <a:prstGeom prst="rect">
              <a:avLst/>
            </a:prstGeom>
            <a:ln w="76200">
              <a:solidFill>
                <a:srgbClr val="7030A0"/>
              </a:solidFill>
            </a:ln>
          </p:spPr>
        </p:pic>
        <p:pic>
          <p:nvPicPr>
            <p:cNvPr id="29" name="Picture 28">
              <a:extLst>
                <a:ext uri="{FF2B5EF4-FFF2-40B4-BE49-F238E27FC236}">
                  <a16:creationId xmlns:a16="http://schemas.microsoft.com/office/drawing/2014/main" id="{81A2D1EC-C2E9-47B9-B0A3-5BF97EDC061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65061" y="257198"/>
              <a:ext cx="2062921" cy="1375383"/>
            </a:xfrm>
            <a:prstGeom prst="rect">
              <a:avLst/>
            </a:prstGeom>
            <a:ln w="76200">
              <a:solidFill>
                <a:srgbClr val="7030A0"/>
              </a:solidFill>
            </a:ln>
          </p:spPr>
        </p:pic>
        <p:pic>
          <p:nvPicPr>
            <p:cNvPr id="30" name="Picture 29">
              <a:extLst>
                <a:ext uri="{FF2B5EF4-FFF2-40B4-BE49-F238E27FC236}">
                  <a16:creationId xmlns:a16="http://schemas.microsoft.com/office/drawing/2014/main" id="{88D56173-E901-477D-BA16-1BE303B9B36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7647" y="3324356"/>
              <a:ext cx="2581994" cy="1714905"/>
            </a:xfrm>
            <a:prstGeom prst="rect">
              <a:avLst/>
            </a:prstGeom>
            <a:ln w="76200">
              <a:solidFill>
                <a:srgbClr val="7030A0"/>
              </a:solidFill>
            </a:ln>
          </p:spPr>
        </p:pic>
        <p:pic>
          <p:nvPicPr>
            <p:cNvPr id="31" name="Picture 30">
              <a:extLst>
                <a:ext uri="{FF2B5EF4-FFF2-40B4-BE49-F238E27FC236}">
                  <a16:creationId xmlns:a16="http://schemas.microsoft.com/office/drawing/2014/main" id="{7CFA012C-2831-467E-996B-B15384C970E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72913" y="3290509"/>
              <a:ext cx="2327687" cy="1735910"/>
            </a:xfrm>
            <a:prstGeom prst="rect">
              <a:avLst/>
            </a:prstGeom>
            <a:ln w="76200">
              <a:solidFill>
                <a:srgbClr val="7030A0"/>
              </a:solidFill>
            </a:ln>
          </p:spPr>
        </p:pic>
        <p:pic>
          <p:nvPicPr>
            <p:cNvPr id="32" name="Picture 31">
              <a:extLst>
                <a:ext uri="{FF2B5EF4-FFF2-40B4-BE49-F238E27FC236}">
                  <a16:creationId xmlns:a16="http://schemas.microsoft.com/office/drawing/2014/main" id="{AC907C43-B495-4C40-86A4-AA00EE2C963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8200" y="3053573"/>
              <a:ext cx="2709636" cy="1806424"/>
            </a:xfrm>
            <a:prstGeom prst="rect">
              <a:avLst/>
            </a:prstGeom>
            <a:ln w="76200">
              <a:solidFill>
                <a:srgbClr val="7030A0"/>
              </a:solidFill>
            </a:ln>
          </p:spPr>
        </p:pic>
        <p:pic>
          <p:nvPicPr>
            <p:cNvPr id="33" name="Picture 32">
              <a:extLst>
                <a:ext uri="{FF2B5EF4-FFF2-40B4-BE49-F238E27FC236}">
                  <a16:creationId xmlns:a16="http://schemas.microsoft.com/office/drawing/2014/main" id="{39FE68C6-7707-4F94-995C-2FA2B09D2C0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408477" y="4973744"/>
              <a:ext cx="2634945" cy="1646842"/>
            </a:xfrm>
            <a:prstGeom prst="rect">
              <a:avLst/>
            </a:prstGeom>
            <a:ln w="76200">
              <a:solidFill>
                <a:srgbClr val="7030A0"/>
              </a:solidFill>
            </a:ln>
          </p:spPr>
        </p:pic>
        <p:pic>
          <p:nvPicPr>
            <p:cNvPr id="34" name="Picture 33">
              <a:extLst>
                <a:ext uri="{FF2B5EF4-FFF2-40B4-BE49-F238E27FC236}">
                  <a16:creationId xmlns:a16="http://schemas.microsoft.com/office/drawing/2014/main" id="{C67D6CB5-D682-450D-B7D4-46FD02490AE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6200000">
              <a:off x="6691923" y="3253598"/>
              <a:ext cx="2658186" cy="1789791"/>
            </a:xfrm>
            <a:prstGeom prst="rect">
              <a:avLst/>
            </a:prstGeom>
            <a:ln w="76200">
              <a:solidFill>
                <a:srgbClr val="7030A0"/>
              </a:solidFill>
            </a:ln>
          </p:spPr>
        </p:pic>
        <p:pic>
          <p:nvPicPr>
            <p:cNvPr id="35" name="Picture 34">
              <a:extLst>
                <a:ext uri="{FF2B5EF4-FFF2-40B4-BE49-F238E27FC236}">
                  <a16:creationId xmlns:a16="http://schemas.microsoft.com/office/drawing/2014/main" id="{1B247F7A-C1BA-4F48-A225-A8753D6AEC8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137301" y="5431083"/>
              <a:ext cx="1778611" cy="1189503"/>
            </a:xfrm>
            <a:prstGeom prst="rect">
              <a:avLst/>
            </a:prstGeom>
            <a:ln w="76200">
              <a:solidFill>
                <a:srgbClr val="7030A0"/>
              </a:solidFill>
            </a:ln>
          </p:spPr>
        </p:pic>
        <p:pic>
          <p:nvPicPr>
            <p:cNvPr id="36" name="Picture 35">
              <a:extLst>
                <a:ext uri="{FF2B5EF4-FFF2-40B4-BE49-F238E27FC236}">
                  <a16:creationId xmlns:a16="http://schemas.microsoft.com/office/drawing/2014/main" id="{C19FF9AD-DAB5-4D68-9F55-1FC58A84F7A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699371" y="252507"/>
              <a:ext cx="2216541" cy="2687319"/>
            </a:xfrm>
            <a:prstGeom prst="rect">
              <a:avLst/>
            </a:prstGeom>
            <a:ln w="76200">
              <a:solidFill>
                <a:srgbClr val="7030A0"/>
              </a:solidFill>
            </a:ln>
          </p:spPr>
        </p:pic>
      </p:grpSp>
    </p:spTree>
    <p:extLst>
      <p:ext uri="{BB962C8B-B14F-4D97-AF65-F5344CB8AC3E}">
        <p14:creationId xmlns:p14="http://schemas.microsoft.com/office/powerpoint/2010/main" val="284428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5429179" y="271493"/>
            <a:ext cx="0" cy="6553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1" name="Title 1"/>
          <p:cNvSpPr txBox="1">
            <a:spLocks/>
          </p:cNvSpPr>
          <p:nvPr/>
        </p:nvSpPr>
        <p:spPr>
          <a:xfrm>
            <a:off x="1106190" y="366655"/>
            <a:ext cx="3313410" cy="809743"/>
          </a:xfrm>
          <a:prstGeom prst="rect">
            <a:avLst/>
          </a:prstGeom>
        </p:spPr>
        <p:txBody>
          <a:bodyPr>
            <a:normAutofit fontScale="97500" lnSpcReduction="1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en-US" sz="3700" b="1" dirty="0">
                <a:solidFill>
                  <a:schemeClr val="accent1">
                    <a:lumMod val="75000"/>
                  </a:schemeClr>
                </a:solidFill>
              </a:rPr>
              <a:t>Plant</a:t>
            </a:r>
          </a:p>
          <a:p>
            <a:pPr fontAlgn="auto">
              <a:spcAft>
                <a:spcPts val="0"/>
              </a:spcAft>
            </a:pPr>
            <a:r>
              <a:rPr lang="en-US" sz="2200" dirty="0">
                <a:solidFill>
                  <a:schemeClr val="accent1">
                    <a:lumMod val="75000"/>
                  </a:schemeClr>
                </a:solidFill>
              </a:rPr>
              <a:t>(Beans, Nuts and Seeds)</a:t>
            </a:r>
          </a:p>
        </p:txBody>
      </p:sp>
      <p:sp>
        <p:nvSpPr>
          <p:cNvPr id="55" name="Title 1"/>
          <p:cNvSpPr txBox="1">
            <a:spLocks/>
          </p:cNvSpPr>
          <p:nvPr/>
        </p:nvSpPr>
        <p:spPr>
          <a:xfrm>
            <a:off x="6121671" y="367962"/>
            <a:ext cx="2383505" cy="526531"/>
          </a:xfrm>
          <a:prstGeom prst="rect">
            <a:avLst/>
          </a:prstGeom>
        </p:spPr>
        <p:txBody>
          <a:bodyP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en-US" sz="3600" b="1" dirty="0">
                <a:solidFill>
                  <a:schemeClr val="accent1">
                    <a:lumMod val="75000"/>
                  </a:schemeClr>
                </a:solidFill>
              </a:rPr>
              <a:t>Animal</a:t>
            </a:r>
          </a:p>
        </p:txBody>
      </p:sp>
      <p:pic>
        <p:nvPicPr>
          <p:cNvPr id="11" name="Picture 10">
            <a:extLst>
              <a:ext uri="{FF2B5EF4-FFF2-40B4-BE49-F238E27FC236}">
                <a16:creationId xmlns:a16="http://schemas.microsoft.com/office/drawing/2014/main" id="{724EA894-8C9F-49ED-9E3C-7D17EFAC1A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530600"/>
            <a:ext cx="1676400" cy="1117600"/>
          </a:xfrm>
          <a:prstGeom prst="rect">
            <a:avLst/>
          </a:prstGeom>
        </p:spPr>
      </p:pic>
      <p:pic>
        <p:nvPicPr>
          <p:cNvPr id="7" name="Picture 6">
            <a:extLst>
              <a:ext uri="{FF2B5EF4-FFF2-40B4-BE49-F238E27FC236}">
                <a16:creationId xmlns:a16="http://schemas.microsoft.com/office/drawing/2014/main" id="{B8DA9A49-1571-4E7D-8BA1-A8E9E7DD6C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023" y="2594818"/>
            <a:ext cx="1773077" cy="1182051"/>
          </a:xfrm>
          <a:prstGeom prst="rect">
            <a:avLst/>
          </a:prstGeom>
        </p:spPr>
      </p:pic>
      <p:pic>
        <p:nvPicPr>
          <p:cNvPr id="17" name="Picture 16">
            <a:extLst>
              <a:ext uri="{FF2B5EF4-FFF2-40B4-BE49-F238E27FC236}">
                <a16:creationId xmlns:a16="http://schemas.microsoft.com/office/drawing/2014/main" id="{03F614DD-1E2E-4BB2-AE42-EE1816B66E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608" y="3352800"/>
            <a:ext cx="1523987" cy="1067783"/>
          </a:xfrm>
          <a:prstGeom prst="rect">
            <a:avLst/>
          </a:prstGeom>
        </p:spPr>
      </p:pic>
      <p:pic>
        <p:nvPicPr>
          <p:cNvPr id="82" name="Picture 81">
            <a:extLst>
              <a:ext uri="{FF2B5EF4-FFF2-40B4-BE49-F238E27FC236}">
                <a16:creationId xmlns:a16="http://schemas.microsoft.com/office/drawing/2014/main" id="{E37953BD-8540-4733-859A-4A2D946AAE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6600" y="4216110"/>
            <a:ext cx="1789458" cy="1342094"/>
          </a:xfrm>
          <a:prstGeom prst="rect">
            <a:avLst/>
          </a:prstGeom>
        </p:spPr>
      </p:pic>
      <p:pic>
        <p:nvPicPr>
          <p:cNvPr id="96" name="Picture 95">
            <a:extLst>
              <a:ext uri="{FF2B5EF4-FFF2-40B4-BE49-F238E27FC236}">
                <a16:creationId xmlns:a16="http://schemas.microsoft.com/office/drawing/2014/main" id="{22EEAB03-1CDA-44C3-989B-0AAB2F8086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1450" y="3478387"/>
            <a:ext cx="840254" cy="737723"/>
          </a:xfrm>
          <a:prstGeom prst="rect">
            <a:avLst/>
          </a:prstGeom>
        </p:spPr>
      </p:pic>
      <p:pic>
        <p:nvPicPr>
          <p:cNvPr id="13" name="Picture 12">
            <a:extLst>
              <a:ext uri="{FF2B5EF4-FFF2-40B4-BE49-F238E27FC236}">
                <a16:creationId xmlns:a16="http://schemas.microsoft.com/office/drawing/2014/main" id="{6A4EE195-355E-4F94-8991-8F5DC1496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1143753"/>
            <a:ext cx="2801083" cy="1867388"/>
          </a:xfrm>
          <a:prstGeom prst="rect">
            <a:avLst/>
          </a:prstGeom>
        </p:spPr>
      </p:pic>
      <p:pic>
        <p:nvPicPr>
          <p:cNvPr id="16" name="Picture 15">
            <a:extLst>
              <a:ext uri="{FF2B5EF4-FFF2-40B4-BE49-F238E27FC236}">
                <a16:creationId xmlns:a16="http://schemas.microsoft.com/office/drawing/2014/main" id="{E3DCD734-023C-494C-89BD-108BA8028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2124" y="4657267"/>
            <a:ext cx="1486213" cy="1801874"/>
          </a:xfrm>
          <a:prstGeom prst="rect">
            <a:avLst/>
          </a:prstGeom>
        </p:spPr>
      </p:pic>
      <p:pic>
        <p:nvPicPr>
          <p:cNvPr id="19" name="Picture 18">
            <a:extLst>
              <a:ext uri="{FF2B5EF4-FFF2-40B4-BE49-F238E27FC236}">
                <a16:creationId xmlns:a16="http://schemas.microsoft.com/office/drawing/2014/main" id="{6BA37FA2-4558-4B59-886C-1F7E9DE1A6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6706" y="2215079"/>
            <a:ext cx="1264603" cy="790377"/>
          </a:xfrm>
          <a:prstGeom prst="rect">
            <a:avLst/>
          </a:prstGeom>
        </p:spPr>
      </p:pic>
      <p:pic>
        <p:nvPicPr>
          <p:cNvPr id="21" name="Picture 20">
            <a:extLst>
              <a:ext uri="{FF2B5EF4-FFF2-40B4-BE49-F238E27FC236}">
                <a16:creationId xmlns:a16="http://schemas.microsoft.com/office/drawing/2014/main" id="{1FBC846D-E7E9-47F0-BFDE-86FBDFFFB7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5605" y="869190"/>
            <a:ext cx="1576788" cy="1051192"/>
          </a:xfrm>
          <a:prstGeom prst="rect">
            <a:avLst/>
          </a:prstGeom>
        </p:spPr>
      </p:pic>
      <p:pic>
        <p:nvPicPr>
          <p:cNvPr id="3" name="Picture 2">
            <a:extLst>
              <a:ext uri="{FF2B5EF4-FFF2-40B4-BE49-F238E27FC236}">
                <a16:creationId xmlns:a16="http://schemas.microsoft.com/office/drawing/2014/main" id="{05D0136F-45CA-4F59-BD57-0E1C77C085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76600" y="1205586"/>
            <a:ext cx="923476" cy="1385214"/>
          </a:xfrm>
          <a:prstGeom prst="rect">
            <a:avLst/>
          </a:prstGeom>
        </p:spPr>
      </p:pic>
      <p:pic>
        <p:nvPicPr>
          <p:cNvPr id="5" name="Picture 4">
            <a:extLst>
              <a:ext uri="{FF2B5EF4-FFF2-40B4-BE49-F238E27FC236}">
                <a16:creationId xmlns:a16="http://schemas.microsoft.com/office/drawing/2014/main" id="{4F5DE285-65F4-4698-BB05-EA0BA112350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208" y="3798758"/>
            <a:ext cx="1652535" cy="1097579"/>
          </a:xfrm>
          <a:prstGeom prst="rect">
            <a:avLst/>
          </a:prstGeom>
        </p:spPr>
      </p:pic>
      <p:pic>
        <p:nvPicPr>
          <p:cNvPr id="9" name="Picture 8">
            <a:extLst>
              <a:ext uri="{FF2B5EF4-FFF2-40B4-BE49-F238E27FC236}">
                <a16:creationId xmlns:a16="http://schemas.microsoft.com/office/drawing/2014/main" id="{6C1D42A8-ED4F-4D39-9FF2-D6D2D9DC02F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7793" y="893277"/>
            <a:ext cx="1293535" cy="870954"/>
          </a:xfrm>
          <a:prstGeom prst="rect">
            <a:avLst/>
          </a:prstGeom>
        </p:spPr>
      </p:pic>
      <p:pic>
        <p:nvPicPr>
          <p:cNvPr id="14" name="Picture 13">
            <a:extLst>
              <a:ext uri="{FF2B5EF4-FFF2-40B4-BE49-F238E27FC236}">
                <a16:creationId xmlns:a16="http://schemas.microsoft.com/office/drawing/2014/main" id="{3B3A4288-BEF1-442D-8B1E-0547F1E6E0B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30648" y="4080608"/>
            <a:ext cx="1671389" cy="1246465"/>
          </a:xfrm>
          <a:prstGeom prst="rect">
            <a:avLst/>
          </a:prstGeom>
        </p:spPr>
      </p:pic>
      <p:pic>
        <p:nvPicPr>
          <p:cNvPr id="6" name="Picture 5">
            <a:extLst>
              <a:ext uri="{FF2B5EF4-FFF2-40B4-BE49-F238E27FC236}">
                <a16:creationId xmlns:a16="http://schemas.microsoft.com/office/drawing/2014/main" id="{C89A7620-4838-42A9-B356-05827C1E310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5891" y="5558204"/>
            <a:ext cx="1503850" cy="998251"/>
          </a:xfrm>
          <a:prstGeom prst="rect">
            <a:avLst/>
          </a:prstGeom>
        </p:spPr>
      </p:pic>
      <p:pic>
        <p:nvPicPr>
          <p:cNvPr id="10" name="Picture 9">
            <a:extLst>
              <a:ext uri="{FF2B5EF4-FFF2-40B4-BE49-F238E27FC236}">
                <a16:creationId xmlns:a16="http://schemas.microsoft.com/office/drawing/2014/main" id="{35FDDA3B-BEAD-4B59-8F6D-92CE28769CB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849860" y="5558204"/>
            <a:ext cx="1419503" cy="983255"/>
          </a:xfrm>
          <a:prstGeom prst="rect">
            <a:avLst/>
          </a:prstGeom>
        </p:spPr>
      </p:pic>
      <p:pic>
        <p:nvPicPr>
          <p:cNvPr id="18" name="Picture 17">
            <a:extLst>
              <a:ext uri="{FF2B5EF4-FFF2-40B4-BE49-F238E27FC236}">
                <a16:creationId xmlns:a16="http://schemas.microsoft.com/office/drawing/2014/main" id="{4CABA5CB-9FAE-405D-9867-12E678B87F4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28730" y="5568730"/>
            <a:ext cx="1513758" cy="1009172"/>
          </a:xfrm>
          <a:prstGeom prst="rect">
            <a:avLst/>
          </a:prstGeom>
        </p:spPr>
      </p:pic>
      <p:pic>
        <p:nvPicPr>
          <p:cNvPr id="23" name="Picture 22">
            <a:extLst>
              <a:ext uri="{FF2B5EF4-FFF2-40B4-BE49-F238E27FC236}">
                <a16:creationId xmlns:a16="http://schemas.microsoft.com/office/drawing/2014/main" id="{4223AA09-4BCD-43AA-918E-86DAB71681E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51577" y="2263042"/>
            <a:ext cx="1146893" cy="990599"/>
          </a:xfrm>
          <a:prstGeom prst="rect">
            <a:avLst/>
          </a:prstGeom>
        </p:spPr>
      </p:pic>
      <p:pic>
        <p:nvPicPr>
          <p:cNvPr id="25" name="Picture 24">
            <a:extLst>
              <a:ext uri="{FF2B5EF4-FFF2-40B4-BE49-F238E27FC236}">
                <a16:creationId xmlns:a16="http://schemas.microsoft.com/office/drawing/2014/main" id="{2195890F-3B22-4AB3-90B5-9321F1D660D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24276" y="1856962"/>
            <a:ext cx="978634" cy="737856"/>
          </a:xfrm>
          <a:prstGeom prst="rect">
            <a:avLst/>
          </a:prstGeom>
        </p:spPr>
      </p:pic>
      <p:pic>
        <p:nvPicPr>
          <p:cNvPr id="27" name="Picture 26">
            <a:extLst>
              <a:ext uri="{FF2B5EF4-FFF2-40B4-BE49-F238E27FC236}">
                <a16:creationId xmlns:a16="http://schemas.microsoft.com/office/drawing/2014/main" id="{24C0D92D-16B2-4380-8D35-04273BAEBA6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45484" y="3193429"/>
            <a:ext cx="1724891" cy="1149927"/>
          </a:xfrm>
          <a:prstGeom prst="rect">
            <a:avLst/>
          </a:prstGeom>
        </p:spPr>
      </p:pic>
      <p:pic>
        <p:nvPicPr>
          <p:cNvPr id="29" name="Picture 28">
            <a:extLst>
              <a:ext uri="{FF2B5EF4-FFF2-40B4-BE49-F238E27FC236}">
                <a16:creationId xmlns:a16="http://schemas.microsoft.com/office/drawing/2014/main" id="{C126EEFE-F44D-46F2-B9B4-08B7F5569D3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143943" y="2270346"/>
            <a:ext cx="1514159" cy="1009632"/>
          </a:xfrm>
          <a:prstGeom prst="rect">
            <a:avLst/>
          </a:prstGeom>
        </p:spPr>
      </p:pic>
      <p:pic>
        <p:nvPicPr>
          <p:cNvPr id="31" name="Picture 30">
            <a:extLst>
              <a:ext uri="{FF2B5EF4-FFF2-40B4-BE49-F238E27FC236}">
                <a16:creationId xmlns:a16="http://schemas.microsoft.com/office/drawing/2014/main" id="{FBAF59B4-607A-4A94-BBAC-0C071A982C5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064774" y="4558251"/>
            <a:ext cx="881121" cy="881121"/>
          </a:xfrm>
          <a:prstGeom prst="rect">
            <a:avLst/>
          </a:prstGeom>
        </p:spPr>
      </p:pic>
      <p:pic>
        <p:nvPicPr>
          <p:cNvPr id="28" name="Picture 27" descr="A plate of food&#10;&#10;Description generated with high confidence">
            <a:extLst>
              <a:ext uri="{FF2B5EF4-FFF2-40B4-BE49-F238E27FC236}">
                <a16:creationId xmlns:a16="http://schemas.microsoft.com/office/drawing/2014/main" id="{D2CBBE29-93C8-4D66-8CBC-32BC0FB8391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t="24727"/>
          <a:stretch/>
        </p:blipFill>
        <p:spPr>
          <a:xfrm>
            <a:off x="275997" y="5106248"/>
            <a:ext cx="1800675" cy="903678"/>
          </a:xfrm>
          <a:prstGeom prst="rect">
            <a:avLst/>
          </a:prstGeom>
        </p:spPr>
      </p:pic>
    </p:spTree>
    <p:extLst>
      <p:ext uri="{BB962C8B-B14F-4D97-AF65-F5344CB8AC3E}">
        <p14:creationId xmlns:p14="http://schemas.microsoft.com/office/powerpoint/2010/main" val="242644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28601" y="304800"/>
            <a:ext cx="8534400" cy="1666565"/>
          </a:xfrm>
          <a:prstGeom prst="rect">
            <a:avLst/>
          </a:prstGeom>
        </p:spPr>
        <p:txBody>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49213" indent="0" algn="ctr" fontAlgn="auto">
              <a:spcBef>
                <a:spcPts val="1425"/>
              </a:spcBef>
              <a:spcAft>
                <a:spcPts val="0"/>
              </a:spcAft>
              <a:buFont typeface="Corbel" pitchFamily="34" charset="0"/>
              <a:buNone/>
            </a:pPr>
            <a:r>
              <a:rPr lang="en-US" altLang="en-US" sz="4000" b="1" dirty="0">
                <a:solidFill>
                  <a:schemeClr val="accent1">
                    <a:lumMod val="75000"/>
                  </a:schemeClr>
                </a:solidFill>
              </a:rPr>
              <a:t>VARIETY</a:t>
            </a:r>
          </a:p>
          <a:p>
            <a:pPr marL="49213" indent="0" algn="ctr" fontAlgn="auto">
              <a:lnSpc>
                <a:spcPct val="100000"/>
              </a:lnSpc>
              <a:spcBef>
                <a:spcPts val="1425"/>
              </a:spcBef>
              <a:spcAft>
                <a:spcPts val="0"/>
              </a:spcAft>
              <a:buFont typeface="Corbel" pitchFamily="34" charset="0"/>
              <a:buNone/>
            </a:pPr>
            <a:r>
              <a:rPr lang="en-US" altLang="en-US" sz="3200" dirty="0">
                <a:solidFill>
                  <a:schemeClr val="accent1">
                    <a:lumMod val="75000"/>
                  </a:schemeClr>
                </a:solidFill>
              </a:rPr>
              <a:t>Eating lots of different foods from the food group rather than the same food.</a:t>
            </a:r>
          </a:p>
          <a:p>
            <a:pPr marL="49213" indent="0" fontAlgn="auto">
              <a:spcBef>
                <a:spcPts val="1425"/>
              </a:spcBef>
              <a:spcAft>
                <a:spcPts val="0"/>
              </a:spcAft>
              <a:buFont typeface="Corbel" pitchFamily="34" charset="0"/>
              <a:buNone/>
            </a:pPr>
            <a:endParaRPr lang="en-US" altLang="en-US" sz="3200" dirty="0"/>
          </a:p>
          <a:p>
            <a:pPr marL="585788" lvl="2" indent="0" fontAlgn="auto">
              <a:buFont typeface="Corbel" pitchFamily="34" charset="0"/>
              <a:buNone/>
            </a:pPr>
            <a:endParaRPr lang="en-US" altLang="en-US" dirty="0"/>
          </a:p>
        </p:txBody>
      </p:sp>
      <p:sp>
        <p:nvSpPr>
          <p:cNvPr id="2" name="TextBox 1">
            <a:extLst>
              <a:ext uri="{FF2B5EF4-FFF2-40B4-BE49-F238E27FC236}">
                <a16:creationId xmlns:a16="http://schemas.microsoft.com/office/drawing/2014/main" id="{EE44FB40-55DF-4C52-846B-5198F2C3D992}"/>
              </a:ext>
            </a:extLst>
          </p:cNvPr>
          <p:cNvSpPr txBox="1"/>
          <p:nvPr/>
        </p:nvSpPr>
        <p:spPr>
          <a:xfrm>
            <a:off x="838200" y="2925958"/>
            <a:ext cx="1524000" cy="523220"/>
          </a:xfrm>
          <a:prstGeom prst="rect">
            <a:avLst/>
          </a:prstGeom>
          <a:noFill/>
        </p:spPr>
        <p:txBody>
          <a:bodyPr wrap="square" rtlCol="0">
            <a:spAutoFit/>
          </a:bodyPr>
          <a:lstStyle/>
          <a:p>
            <a:r>
              <a:rPr lang="en-US" sz="2800" dirty="0">
                <a:solidFill>
                  <a:schemeClr val="accent1">
                    <a:lumMod val="75000"/>
                  </a:schemeClr>
                </a:solidFill>
                <a:latin typeface="Century Gothic" panose="020B0502020202020204" pitchFamily="34" charset="0"/>
              </a:rPr>
              <a:t>Plants</a:t>
            </a:r>
          </a:p>
        </p:txBody>
      </p:sp>
      <p:sp>
        <p:nvSpPr>
          <p:cNvPr id="29" name="TextBox 28">
            <a:extLst>
              <a:ext uri="{FF2B5EF4-FFF2-40B4-BE49-F238E27FC236}">
                <a16:creationId xmlns:a16="http://schemas.microsoft.com/office/drawing/2014/main" id="{20B0601A-9825-428A-8999-A5BB9EFAE1AD}"/>
              </a:ext>
            </a:extLst>
          </p:cNvPr>
          <p:cNvSpPr txBox="1"/>
          <p:nvPr/>
        </p:nvSpPr>
        <p:spPr>
          <a:xfrm>
            <a:off x="580194" y="4876800"/>
            <a:ext cx="1600297" cy="523220"/>
          </a:xfrm>
          <a:prstGeom prst="rect">
            <a:avLst/>
          </a:prstGeom>
          <a:noFill/>
        </p:spPr>
        <p:txBody>
          <a:bodyPr wrap="square" rtlCol="0">
            <a:spAutoFit/>
          </a:bodyPr>
          <a:lstStyle/>
          <a:p>
            <a:r>
              <a:rPr lang="en-US" sz="2800" dirty="0">
                <a:solidFill>
                  <a:schemeClr val="accent1">
                    <a:lumMod val="75000"/>
                  </a:schemeClr>
                </a:solidFill>
                <a:latin typeface="Century Gothic" panose="020B0502020202020204" pitchFamily="34" charset="0"/>
              </a:rPr>
              <a:t>Animals</a:t>
            </a:r>
            <a:endParaRPr lang="en-US" sz="2000" dirty="0">
              <a:solidFill>
                <a:schemeClr val="accent1">
                  <a:lumMod val="75000"/>
                </a:schemeClr>
              </a:solidFill>
              <a:latin typeface="Century Gothic" panose="020B0502020202020204" pitchFamily="34" charset="0"/>
            </a:endParaRPr>
          </a:p>
        </p:txBody>
      </p:sp>
      <p:pic>
        <p:nvPicPr>
          <p:cNvPr id="31" name="Picture 2">
            <a:extLst>
              <a:ext uri="{FF2B5EF4-FFF2-40B4-BE49-F238E27FC236}">
                <a16:creationId xmlns:a16="http://schemas.microsoft.com/office/drawing/2014/main" id="{D3DC0E12-DD70-4377-8F41-0A9B13FA63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53907" y="2338388"/>
            <a:ext cx="1186651" cy="940253"/>
          </a:xfrm>
          <a:prstGeom prst="rect">
            <a:avLst/>
          </a:prstGeom>
          <a:noFill/>
          <a:ln w="76200">
            <a:solidFill>
              <a:srgbClr val="7030A0"/>
            </a:solidFill>
          </a:ln>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130DB4DD-902B-4532-87B8-D79C3295C5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2697" y="2340681"/>
            <a:ext cx="971710" cy="769943"/>
          </a:xfrm>
          <a:prstGeom prst="rect">
            <a:avLst/>
          </a:prstGeom>
          <a:ln w="76200">
            <a:solidFill>
              <a:srgbClr val="7030A0"/>
            </a:solidFill>
          </a:ln>
        </p:spPr>
      </p:pic>
      <p:pic>
        <p:nvPicPr>
          <p:cNvPr id="33" name="Picture 32">
            <a:extLst>
              <a:ext uri="{FF2B5EF4-FFF2-40B4-BE49-F238E27FC236}">
                <a16:creationId xmlns:a16="http://schemas.microsoft.com/office/drawing/2014/main" id="{C7DAD6FC-6E6A-4F67-915C-ADBFA0FEEA3A}"/>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2322698" y="5237020"/>
            <a:ext cx="993722" cy="885808"/>
          </a:xfrm>
          <a:prstGeom prst="rect">
            <a:avLst/>
          </a:prstGeom>
          <a:ln w="76200">
            <a:solidFill>
              <a:srgbClr val="7030A0"/>
            </a:solidFill>
          </a:ln>
        </p:spPr>
      </p:pic>
      <p:pic>
        <p:nvPicPr>
          <p:cNvPr id="34" name="Picture 33">
            <a:extLst>
              <a:ext uri="{FF2B5EF4-FFF2-40B4-BE49-F238E27FC236}">
                <a16:creationId xmlns:a16="http://schemas.microsoft.com/office/drawing/2014/main" id="{6740D63D-8569-42FD-8A5F-B7BC52F13F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5993" y="5237020"/>
            <a:ext cx="1118046" cy="885808"/>
          </a:xfrm>
          <a:prstGeom prst="rect">
            <a:avLst/>
          </a:prstGeom>
          <a:ln w="76200">
            <a:solidFill>
              <a:srgbClr val="7030A0"/>
            </a:solidFill>
          </a:ln>
        </p:spPr>
      </p:pic>
      <p:pic>
        <p:nvPicPr>
          <p:cNvPr id="35" name="Picture 34">
            <a:extLst>
              <a:ext uri="{FF2B5EF4-FFF2-40B4-BE49-F238E27FC236}">
                <a16:creationId xmlns:a16="http://schemas.microsoft.com/office/drawing/2014/main" id="{F59ABFAA-EC34-4DC4-A422-80D56A163B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3497634" y="3069738"/>
            <a:ext cx="935961" cy="1181235"/>
          </a:xfrm>
          <a:prstGeom prst="rect">
            <a:avLst/>
          </a:prstGeom>
          <a:ln w="76200">
            <a:solidFill>
              <a:srgbClr val="7030A0"/>
            </a:solidFill>
          </a:ln>
        </p:spPr>
      </p:pic>
      <p:pic>
        <p:nvPicPr>
          <p:cNvPr id="36" name="Picture 35">
            <a:extLst>
              <a:ext uri="{FF2B5EF4-FFF2-40B4-BE49-F238E27FC236}">
                <a16:creationId xmlns:a16="http://schemas.microsoft.com/office/drawing/2014/main" id="{DB4E2493-A739-4D94-999E-71F49385FC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8023" y="3192374"/>
            <a:ext cx="1041021" cy="824862"/>
          </a:xfrm>
          <a:prstGeom prst="rect">
            <a:avLst/>
          </a:prstGeom>
          <a:ln w="76200">
            <a:solidFill>
              <a:srgbClr val="7030A0"/>
            </a:solidFill>
          </a:ln>
        </p:spPr>
      </p:pic>
      <p:pic>
        <p:nvPicPr>
          <p:cNvPr id="37" name="Picture 36">
            <a:extLst>
              <a:ext uri="{FF2B5EF4-FFF2-40B4-BE49-F238E27FC236}">
                <a16:creationId xmlns:a16="http://schemas.microsoft.com/office/drawing/2014/main" id="{96592E29-7D15-42E3-A414-D2ACDD0E2C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696" y="3144456"/>
            <a:ext cx="1223119" cy="965532"/>
          </a:xfrm>
          <a:prstGeom prst="rect">
            <a:avLst/>
          </a:prstGeom>
          <a:ln w="76200">
            <a:solidFill>
              <a:srgbClr val="7030A0"/>
            </a:solidFill>
          </a:ln>
        </p:spPr>
      </p:pic>
      <p:pic>
        <p:nvPicPr>
          <p:cNvPr id="38" name="Picture 37">
            <a:extLst>
              <a:ext uri="{FF2B5EF4-FFF2-40B4-BE49-F238E27FC236}">
                <a16:creationId xmlns:a16="http://schemas.microsoft.com/office/drawing/2014/main" id="{3B42C872-3679-4798-B295-53933B3B06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6425" y="2341176"/>
            <a:ext cx="1031484" cy="817366"/>
          </a:xfrm>
          <a:prstGeom prst="rect">
            <a:avLst/>
          </a:prstGeom>
          <a:ln w="76200">
            <a:solidFill>
              <a:srgbClr val="7030A0"/>
            </a:solidFill>
          </a:ln>
        </p:spPr>
      </p:pic>
      <p:pic>
        <p:nvPicPr>
          <p:cNvPr id="39" name="Picture 38">
            <a:extLst>
              <a:ext uri="{FF2B5EF4-FFF2-40B4-BE49-F238E27FC236}">
                <a16:creationId xmlns:a16="http://schemas.microsoft.com/office/drawing/2014/main" id="{410D31D9-D73B-4E20-8793-E325005C9F9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22696" y="4163935"/>
            <a:ext cx="1291027" cy="1019139"/>
          </a:xfrm>
          <a:prstGeom prst="rect">
            <a:avLst/>
          </a:prstGeom>
          <a:ln w="76200">
            <a:solidFill>
              <a:srgbClr val="7030A0"/>
            </a:solidFill>
          </a:ln>
        </p:spPr>
      </p:pic>
      <p:pic>
        <p:nvPicPr>
          <p:cNvPr id="40" name="Picture 39">
            <a:extLst>
              <a:ext uri="{FF2B5EF4-FFF2-40B4-BE49-F238E27FC236}">
                <a16:creationId xmlns:a16="http://schemas.microsoft.com/office/drawing/2014/main" id="{E4D6F556-9A06-4676-B6A4-F76250A6984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30354" y="4143820"/>
            <a:ext cx="1163870" cy="1031622"/>
          </a:xfrm>
          <a:prstGeom prst="rect">
            <a:avLst/>
          </a:prstGeom>
          <a:ln w="76200">
            <a:solidFill>
              <a:srgbClr val="7030A0"/>
            </a:solidFill>
          </a:ln>
        </p:spPr>
      </p:pic>
      <p:pic>
        <p:nvPicPr>
          <p:cNvPr id="41" name="Picture 40">
            <a:extLst>
              <a:ext uri="{FF2B5EF4-FFF2-40B4-BE49-F238E27FC236}">
                <a16:creationId xmlns:a16="http://schemas.microsoft.com/office/drawing/2014/main" id="{E7A703BB-E5C6-4231-998D-55477FB13B4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18023" y="4003013"/>
            <a:ext cx="1354849" cy="1073527"/>
          </a:xfrm>
          <a:prstGeom prst="rect">
            <a:avLst/>
          </a:prstGeom>
          <a:ln w="76200">
            <a:solidFill>
              <a:srgbClr val="7030A0"/>
            </a:solidFill>
          </a:ln>
        </p:spPr>
      </p:pic>
      <p:pic>
        <p:nvPicPr>
          <p:cNvPr id="42" name="Picture 41">
            <a:extLst>
              <a:ext uri="{FF2B5EF4-FFF2-40B4-BE49-F238E27FC236}">
                <a16:creationId xmlns:a16="http://schemas.microsoft.com/office/drawing/2014/main" id="{83C142D6-7EDB-4EEA-B8F9-58EB6F562C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8159" y="5144138"/>
            <a:ext cx="1317503" cy="978690"/>
          </a:xfrm>
          <a:prstGeom prst="rect">
            <a:avLst/>
          </a:prstGeom>
          <a:ln w="76200">
            <a:solidFill>
              <a:srgbClr val="7030A0"/>
            </a:solidFill>
          </a:ln>
        </p:spPr>
      </p:pic>
      <p:pic>
        <p:nvPicPr>
          <p:cNvPr id="43" name="Picture 42">
            <a:extLst>
              <a:ext uri="{FF2B5EF4-FFF2-40B4-BE49-F238E27FC236}">
                <a16:creationId xmlns:a16="http://schemas.microsoft.com/office/drawing/2014/main" id="{AFF38CCF-7CF4-47CA-ADC9-A838988626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5414613" y="4206248"/>
            <a:ext cx="1579714" cy="894916"/>
          </a:xfrm>
          <a:prstGeom prst="rect">
            <a:avLst/>
          </a:prstGeom>
          <a:ln w="76200">
            <a:solidFill>
              <a:srgbClr val="7030A0"/>
            </a:solidFill>
          </a:ln>
        </p:spPr>
      </p:pic>
      <p:pic>
        <p:nvPicPr>
          <p:cNvPr id="44" name="Picture 43">
            <a:extLst>
              <a:ext uri="{FF2B5EF4-FFF2-40B4-BE49-F238E27FC236}">
                <a16:creationId xmlns:a16="http://schemas.microsoft.com/office/drawing/2014/main" id="{19F210E8-CA19-4FE0-A390-B439714A121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762602" y="5415927"/>
            <a:ext cx="889326" cy="706901"/>
          </a:xfrm>
          <a:prstGeom prst="rect">
            <a:avLst/>
          </a:prstGeom>
          <a:ln w="76200">
            <a:solidFill>
              <a:srgbClr val="7030A0"/>
            </a:solidFill>
          </a:ln>
        </p:spPr>
      </p:pic>
      <p:pic>
        <p:nvPicPr>
          <p:cNvPr id="45" name="Picture 44">
            <a:extLst>
              <a:ext uri="{FF2B5EF4-FFF2-40B4-BE49-F238E27FC236}">
                <a16:creationId xmlns:a16="http://schemas.microsoft.com/office/drawing/2014/main" id="{C31F430F-CF3B-4881-9A01-AED8B3A850A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43632" y="2338388"/>
            <a:ext cx="1108296" cy="1597028"/>
          </a:xfrm>
          <a:prstGeom prst="rect">
            <a:avLst/>
          </a:prstGeom>
          <a:ln w="76200">
            <a:solidFill>
              <a:srgbClr val="7030A0"/>
            </a:solidFill>
          </a:ln>
        </p:spPr>
      </p:pic>
    </p:spTree>
    <p:extLst>
      <p:ext uri="{BB962C8B-B14F-4D97-AF65-F5344CB8AC3E}">
        <p14:creationId xmlns:p14="http://schemas.microsoft.com/office/powerpoint/2010/main" val="215444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8"/>
                                        </p:tgtEl>
                                      </p:cBhvr>
                                    </p:animEffect>
                                    <p:animScale>
                                      <p:cBhvr>
                                        <p:cTn id="13" dur="250" autoRev="1" fill="hold"/>
                                        <p:tgtEl>
                                          <p:spTgt spid="38"/>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1"/>
                                        </p:tgtEl>
                                      </p:cBhvr>
                                    </p:animEffect>
                                    <p:animScale>
                                      <p:cBhvr>
                                        <p:cTn id="16" dur="250" autoRev="1" fill="hold"/>
                                        <p:tgtEl>
                                          <p:spTgt spid="31"/>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45"/>
                                        </p:tgtEl>
                                      </p:cBhvr>
                                    </p:animEffect>
                                    <p:animScale>
                                      <p:cBhvr>
                                        <p:cTn id="19" dur="250" autoRev="1" fill="hold"/>
                                        <p:tgtEl>
                                          <p:spTgt spid="45"/>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6"/>
                                        </p:tgtEl>
                                      </p:cBhvr>
                                    </p:animEffect>
                                    <p:animScale>
                                      <p:cBhvr>
                                        <p:cTn id="22" dur="250" autoRev="1" fill="hold"/>
                                        <p:tgtEl>
                                          <p:spTgt spid="3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5"/>
                                        </p:tgtEl>
                                      </p:cBhvr>
                                    </p:animEffect>
                                    <p:animScale>
                                      <p:cBhvr>
                                        <p:cTn id="25" dur="250" autoRev="1" fill="hold"/>
                                        <p:tgtEl>
                                          <p:spTgt spid="35"/>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7"/>
                                        </p:tgtEl>
                                      </p:cBhvr>
                                    </p:animEffect>
                                    <p:animScale>
                                      <p:cBhvr>
                                        <p:cTn id="28" dur="250" autoRev="1" fill="hold"/>
                                        <p:tgtEl>
                                          <p:spTgt spid="37"/>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0" nodeType="clickEffect">
                                  <p:stCondLst>
                                    <p:cond delay="0"/>
                                  </p:stCondLst>
                                  <p:childTnLst>
                                    <p:animEffect transition="out" filter="fade">
                                      <p:cBhvr>
                                        <p:cTn id="32" dur="500" tmFilter="0, 0; .2, .5; .8, .5; 1, 0"/>
                                        <p:tgtEl>
                                          <p:spTgt spid="29"/>
                                        </p:tgtEl>
                                      </p:cBhvr>
                                    </p:animEffect>
                                    <p:animScale>
                                      <p:cBhvr>
                                        <p:cTn id="33" dur="250" autoRev="1" fill="hold"/>
                                        <p:tgtEl>
                                          <p:spTgt spid="29"/>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39"/>
                                        </p:tgtEl>
                                      </p:cBhvr>
                                    </p:animEffect>
                                    <p:animScale>
                                      <p:cBhvr>
                                        <p:cTn id="36" dur="250" autoRev="1" fill="hold"/>
                                        <p:tgtEl>
                                          <p:spTgt spid="39"/>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40"/>
                                        </p:tgtEl>
                                      </p:cBhvr>
                                    </p:animEffect>
                                    <p:animScale>
                                      <p:cBhvr>
                                        <p:cTn id="39" dur="250" autoRev="1" fill="hold"/>
                                        <p:tgtEl>
                                          <p:spTgt spid="40"/>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41"/>
                                        </p:tgtEl>
                                      </p:cBhvr>
                                    </p:animEffect>
                                    <p:animScale>
                                      <p:cBhvr>
                                        <p:cTn id="42" dur="250" autoRev="1" fill="hold"/>
                                        <p:tgtEl>
                                          <p:spTgt spid="41"/>
                                        </p:tgtEl>
                                      </p:cBhvr>
                                      <p:by x="105000" y="105000"/>
                                    </p:animScale>
                                  </p:childTnLst>
                                </p:cTn>
                              </p:par>
                              <p:par>
                                <p:cTn id="43" presetID="26" presetClass="emph" presetSubtype="0" fill="hold" nodeType="withEffect">
                                  <p:stCondLst>
                                    <p:cond delay="0"/>
                                  </p:stCondLst>
                                  <p:childTnLst>
                                    <p:animEffect transition="out" filter="fade">
                                      <p:cBhvr>
                                        <p:cTn id="44" dur="500" tmFilter="0, 0; .2, .5; .8, .5; 1, 0"/>
                                        <p:tgtEl>
                                          <p:spTgt spid="43"/>
                                        </p:tgtEl>
                                      </p:cBhvr>
                                    </p:animEffect>
                                    <p:animScale>
                                      <p:cBhvr>
                                        <p:cTn id="45" dur="250" autoRev="1" fill="hold"/>
                                        <p:tgtEl>
                                          <p:spTgt spid="43"/>
                                        </p:tgtEl>
                                      </p:cBhvr>
                                      <p:by x="105000" y="105000"/>
                                    </p:animScale>
                                  </p:childTnLst>
                                </p:cTn>
                              </p:par>
                              <p:par>
                                <p:cTn id="46" presetID="26" presetClass="emph" presetSubtype="0" fill="hold" nodeType="withEffect">
                                  <p:stCondLst>
                                    <p:cond delay="0"/>
                                  </p:stCondLst>
                                  <p:childTnLst>
                                    <p:animEffect transition="out" filter="fade">
                                      <p:cBhvr>
                                        <p:cTn id="47" dur="500" tmFilter="0, 0; .2, .5; .8, .5; 1, 0"/>
                                        <p:tgtEl>
                                          <p:spTgt spid="44"/>
                                        </p:tgtEl>
                                      </p:cBhvr>
                                    </p:animEffect>
                                    <p:animScale>
                                      <p:cBhvr>
                                        <p:cTn id="48" dur="250" autoRev="1" fill="hold"/>
                                        <p:tgtEl>
                                          <p:spTgt spid="44"/>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42"/>
                                        </p:tgtEl>
                                      </p:cBhvr>
                                    </p:animEffect>
                                    <p:animScale>
                                      <p:cBhvr>
                                        <p:cTn id="51" dur="250" autoRev="1" fill="hold"/>
                                        <p:tgtEl>
                                          <p:spTgt spid="42"/>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34"/>
                                        </p:tgtEl>
                                      </p:cBhvr>
                                    </p:animEffect>
                                    <p:animScale>
                                      <p:cBhvr>
                                        <p:cTn id="54" dur="250" autoRev="1" fill="hold"/>
                                        <p:tgtEl>
                                          <p:spTgt spid="34"/>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33"/>
                                        </p:tgtEl>
                                      </p:cBhvr>
                                    </p:animEffect>
                                    <p:animScale>
                                      <p:cBhvr>
                                        <p:cTn id="57"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574235"/>
            <a:ext cx="7406640" cy="1356360"/>
          </a:xfrm>
        </p:spPr>
        <p:txBody>
          <a:bodyPr>
            <a:normAutofit/>
          </a:bodyPr>
          <a:lstStyle/>
          <a:p>
            <a:r>
              <a:rPr lang="en-US" sz="5400" dirty="0">
                <a:solidFill>
                  <a:schemeClr val="accent1">
                    <a:lumMod val="75000"/>
                  </a:schemeClr>
                </a:solidFill>
              </a:rPr>
              <a:t>Plant or Animal?</a:t>
            </a:r>
          </a:p>
        </p:txBody>
      </p:sp>
      <p:pic>
        <p:nvPicPr>
          <p:cNvPr id="4" name="Graphic 3" descr="Cow">
            <a:extLst>
              <a:ext uri="{FF2B5EF4-FFF2-40B4-BE49-F238E27FC236}">
                <a16:creationId xmlns:a16="http://schemas.microsoft.com/office/drawing/2014/main" id="{8B3AC465-FA8F-4A11-8214-BB5FB34C28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4138246"/>
            <a:ext cx="2667000" cy="2667000"/>
          </a:xfrm>
          <a:prstGeom prst="rect">
            <a:avLst/>
          </a:prstGeom>
        </p:spPr>
      </p:pic>
      <p:pic>
        <p:nvPicPr>
          <p:cNvPr id="13" name="Graphic 12" descr="Plant">
            <a:extLst>
              <a:ext uri="{FF2B5EF4-FFF2-40B4-BE49-F238E27FC236}">
                <a16:creationId xmlns:a16="http://schemas.microsoft.com/office/drawing/2014/main" id="{6F07F6CC-D20D-4345-8E8B-A3EC5B1AF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457200"/>
            <a:ext cx="2057400" cy="2057400"/>
          </a:xfrm>
          <a:prstGeom prst="rect">
            <a:avLst/>
          </a:prstGeom>
        </p:spPr>
      </p:pic>
    </p:spTree>
    <p:extLst>
      <p:ext uri="{BB962C8B-B14F-4D97-AF65-F5344CB8AC3E}">
        <p14:creationId xmlns:p14="http://schemas.microsoft.com/office/powerpoint/2010/main" val="266946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89903"/>
            <a:ext cx="3287677" cy="4278194"/>
          </a:xfrm>
          <a:prstGeom prst="rect">
            <a:avLst/>
          </a:prstGeom>
        </p:spPr>
      </p:pic>
      <p:sp>
        <p:nvSpPr>
          <p:cNvPr id="7" name="Rectangle 6">
            <a:extLst>
              <a:ext uri="{FF2B5EF4-FFF2-40B4-BE49-F238E27FC236}">
                <a16:creationId xmlns:a16="http://schemas.microsoft.com/office/drawing/2014/main" id="{B0747761-1595-4DBC-BFD3-6A8F04BA858D}"/>
              </a:ext>
            </a:extLst>
          </p:cNvPr>
          <p:cNvSpPr/>
          <p:nvPr/>
        </p:nvSpPr>
        <p:spPr>
          <a:xfrm>
            <a:off x="5399839" y="2967335"/>
            <a:ext cx="2050562"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Plant</a:t>
            </a:r>
          </a:p>
        </p:txBody>
      </p:sp>
    </p:spTree>
    <p:extLst>
      <p:ext uri="{BB962C8B-B14F-4D97-AF65-F5344CB8AC3E}">
        <p14:creationId xmlns:p14="http://schemas.microsoft.com/office/powerpoint/2010/main" val="419643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92818"/>
            <a:ext cx="3505200" cy="4681211"/>
          </a:xfrm>
          <a:prstGeom prst="rect">
            <a:avLst/>
          </a:prstGeom>
        </p:spPr>
      </p:pic>
      <p:sp>
        <p:nvSpPr>
          <p:cNvPr id="7" name="Rectangle 6">
            <a:extLst>
              <a:ext uri="{FF2B5EF4-FFF2-40B4-BE49-F238E27FC236}">
                <a16:creationId xmlns:a16="http://schemas.microsoft.com/office/drawing/2014/main" id="{72F2F108-CC13-4666-9FE0-DDEE769D2B58}"/>
              </a:ext>
            </a:extLst>
          </p:cNvPr>
          <p:cNvSpPr/>
          <p:nvPr/>
        </p:nvSpPr>
        <p:spPr>
          <a:xfrm>
            <a:off x="5017524" y="2967335"/>
            <a:ext cx="2815194"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318335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3322057" cy="4343400"/>
          </a:xfrm>
          <a:prstGeom prst="rect">
            <a:avLst/>
          </a:prstGeom>
        </p:spPr>
      </p:pic>
      <p:sp>
        <p:nvSpPr>
          <p:cNvPr id="7" name="Rectangle 6">
            <a:extLst>
              <a:ext uri="{FF2B5EF4-FFF2-40B4-BE49-F238E27FC236}">
                <a16:creationId xmlns:a16="http://schemas.microsoft.com/office/drawing/2014/main" id="{4EAE3BAA-B76C-4128-8429-1E32D1F10EA7}"/>
              </a:ext>
            </a:extLst>
          </p:cNvPr>
          <p:cNvSpPr/>
          <p:nvPr/>
        </p:nvSpPr>
        <p:spPr>
          <a:xfrm>
            <a:off x="5399839" y="2967335"/>
            <a:ext cx="2050562"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Plant</a:t>
            </a:r>
          </a:p>
        </p:txBody>
      </p:sp>
    </p:spTree>
    <p:extLst>
      <p:ext uri="{BB962C8B-B14F-4D97-AF65-F5344CB8AC3E}">
        <p14:creationId xmlns:p14="http://schemas.microsoft.com/office/powerpoint/2010/main" val="42824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30032"/>
            <a:ext cx="3276600" cy="4284783"/>
          </a:xfrm>
          <a:prstGeom prst="rect">
            <a:avLst/>
          </a:prstGeom>
        </p:spPr>
      </p:pic>
      <p:sp>
        <p:nvSpPr>
          <p:cNvPr id="14" name="Rectangle 13">
            <a:extLst>
              <a:ext uri="{FF2B5EF4-FFF2-40B4-BE49-F238E27FC236}">
                <a16:creationId xmlns:a16="http://schemas.microsoft.com/office/drawing/2014/main" id="{FCD54F12-40FF-42F1-83EE-23B03E2A8E49}"/>
              </a:ext>
            </a:extLst>
          </p:cNvPr>
          <p:cNvSpPr/>
          <p:nvPr/>
        </p:nvSpPr>
        <p:spPr>
          <a:xfrm>
            <a:off x="5035958" y="2967335"/>
            <a:ext cx="2778325"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364472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90600"/>
            <a:ext cx="3352800" cy="4340194"/>
          </a:xfrm>
          <a:prstGeom prst="rect">
            <a:avLst/>
          </a:prstGeom>
        </p:spPr>
      </p:pic>
      <p:sp>
        <p:nvSpPr>
          <p:cNvPr id="5" name="Rectangle 4">
            <a:extLst>
              <a:ext uri="{FF2B5EF4-FFF2-40B4-BE49-F238E27FC236}">
                <a16:creationId xmlns:a16="http://schemas.microsoft.com/office/drawing/2014/main" id="{58ED469D-050B-4F39-8DCD-9D1A26805527}"/>
              </a:ext>
            </a:extLst>
          </p:cNvPr>
          <p:cNvSpPr/>
          <p:nvPr/>
        </p:nvSpPr>
        <p:spPr>
          <a:xfrm>
            <a:off x="5035958" y="2967335"/>
            <a:ext cx="2778325"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157619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41584-DE16-451E-B8D1-06D5F766ED70}"/>
              </a:ext>
            </a:extLst>
          </p:cNvPr>
          <p:cNvSpPr/>
          <p:nvPr/>
        </p:nvSpPr>
        <p:spPr>
          <a:xfrm>
            <a:off x="0" y="0"/>
            <a:ext cx="9144000" cy="6858000"/>
          </a:xfrm>
          <a:prstGeom prst="rect">
            <a:avLst/>
          </a:prstGeom>
          <a:pattFill prst="pct90">
            <a:fgClr>
              <a:srgbClr val="FF99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 name="Oval 3">
            <a:extLst>
              <a:ext uri="{FF2B5EF4-FFF2-40B4-BE49-F238E27FC236}">
                <a16:creationId xmlns:a16="http://schemas.microsoft.com/office/drawing/2014/main" id="{3E770971-19D0-4A37-80D7-FC4AD98F16C3}"/>
              </a:ext>
            </a:extLst>
          </p:cNvPr>
          <p:cNvSpPr/>
          <p:nvPr/>
        </p:nvSpPr>
        <p:spPr bwMode="auto">
          <a:xfrm>
            <a:off x="1335088" y="304800"/>
            <a:ext cx="6451600" cy="6172200"/>
          </a:xfrm>
          <a:prstGeom prst="ellipse">
            <a:avLst/>
          </a:prstGeom>
          <a:solidFill>
            <a:srgbClr val="FF66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prstClr val="white"/>
              </a:solidFill>
              <a:effectLst/>
              <a:uLnTx/>
              <a:uFillTx/>
              <a:latin typeface="Adobe Heiti Std R" panose="020B0400000000000000" pitchFamily="34" charset="-128"/>
              <a:ea typeface="Adobe Heiti Std R" panose="020B0400000000000000" pitchFamily="34" charset="-128"/>
              <a:cs typeface="+mn-cs"/>
            </a:endParaRPr>
          </a:p>
        </p:txBody>
      </p:sp>
      <p:sp>
        <p:nvSpPr>
          <p:cNvPr id="5" name="Rectangle 4">
            <a:extLst>
              <a:ext uri="{FF2B5EF4-FFF2-40B4-BE49-F238E27FC236}">
                <a16:creationId xmlns:a16="http://schemas.microsoft.com/office/drawing/2014/main" id="{16F2B4E6-8999-4166-93A3-1BD68F9783E7}"/>
              </a:ext>
            </a:extLst>
          </p:cNvPr>
          <p:cNvSpPr/>
          <p:nvPr/>
        </p:nvSpPr>
        <p:spPr bwMode="auto">
          <a:xfrm>
            <a:off x="2666999" y="1752600"/>
            <a:ext cx="3788823" cy="304698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2683C6"/>
                  </a:solidFill>
                  <a:prstDash val="solid"/>
                </a:ln>
                <a:solidFill>
                  <a:prstClr val="white"/>
                </a:solidFill>
                <a:effectLst>
                  <a:outerShdw dist="38100" dir="2700000" algn="tl" rotWithShape="0">
                    <a:srgbClr val="2683C6"/>
                  </a:outerShdw>
                </a:effectLst>
                <a:uLnTx/>
                <a:uFillTx/>
                <a:latin typeface="Berlin Sans FB Demi" panose="020E0802020502020306" pitchFamily="34" charset="0"/>
                <a:ea typeface="+mn-ea"/>
                <a:cs typeface="+mn-cs"/>
              </a:rPr>
              <a:t>Quick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2683C6"/>
                  </a:solidFill>
                  <a:prstDash val="solid"/>
                </a:ln>
                <a:solidFill>
                  <a:prstClr val="white"/>
                </a:solidFill>
                <a:effectLst>
                  <a:outerShdw dist="38100" dir="2700000" algn="tl" rotWithShape="0">
                    <a:srgbClr val="2683C6"/>
                  </a:outerShdw>
                </a:effectLst>
                <a:uLnTx/>
                <a:uFillTx/>
                <a:latin typeface="Berlin Sans FB Demi" panose="020E0802020502020306" pitchFamily="34" charset="0"/>
                <a:ea typeface="+mn-ea"/>
                <a:cs typeface="+mn-cs"/>
              </a:rPr>
              <a:t>Quiz!</a:t>
            </a:r>
          </a:p>
        </p:txBody>
      </p:sp>
      <p:sp>
        <p:nvSpPr>
          <p:cNvPr id="6" name="Rectangle 5">
            <a:extLst>
              <a:ext uri="{FF2B5EF4-FFF2-40B4-BE49-F238E27FC236}">
                <a16:creationId xmlns:a16="http://schemas.microsoft.com/office/drawing/2014/main" id="{EA3F3A93-F09D-4E22-9256-709BA809A526}"/>
              </a:ext>
            </a:extLst>
          </p:cNvPr>
          <p:cNvSpPr/>
          <p:nvPr/>
        </p:nvSpPr>
        <p:spPr>
          <a:xfrm>
            <a:off x="2856414" y="4876800"/>
            <a:ext cx="3509879" cy="1303009"/>
          </a:xfrm>
          <a:prstGeom prst="rect">
            <a:avLst/>
          </a:prstGeom>
          <a:noFill/>
        </p:spPr>
        <p:txBody>
          <a:bodyPr wrap="none" lIns="91440" tIns="45720" rIns="91440" bIns="45720">
            <a:prstTxWarp prst="textArchDown">
              <a:avLst>
                <a:gd name="adj" fmla="val 527144"/>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Grains Lesson Review</a:t>
            </a:r>
          </a:p>
        </p:txBody>
      </p:sp>
    </p:spTree>
    <p:extLst>
      <p:ext uri="{BB962C8B-B14F-4D97-AF65-F5344CB8AC3E}">
        <p14:creationId xmlns:p14="http://schemas.microsoft.com/office/powerpoint/2010/main" val="1030282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30032"/>
            <a:ext cx="3085951" cy="4027767"/>
          </a:xfrm>
          <a:prstGeom prst="rect">
            <a:avLst/>
          </a:prstGeom>
        </p:spPr>
      </p:pic>
      <p:sp>
        <p:nvSpPr>
          <p:cNvPr id="6" name="Rectangle 5">
            <a:extLst>
              <a:ext uri="{FF2B5EF4-FFF2-40B4-BE49-F238E27FC236}">
                <a16:creationId xmlns:a16="http://schemas.microsoft.com/office/drawing/2014/main" id="{90F15F7C-101A-40CB-94A6-4BE1C160A7E0}"/>
              </a:ext>
            </a:extLst>
          </p:cNvPr>
          <p:cNvSpPr/>
          <p:nvPr/>
        </p:nvSpPr>
        <p:spPr>
          <a:xfrm>
            <a:off x="5035958" y="2967335"/>
            <a:ext cx="2778325"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392231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30032"/>
            <a:ext cx="3042882" cy="3875367"/>
          </a:xfrm>
          <a:prstGeom prst="rect">
            <a:avLst/>
          </a:prstGeom>
        </p:spPr>
      </p:pic>
      <p:sp>
        <p:nvSpPr>
          <p:cNvPr id="6" name="Rectangle 5">
            <a:extLst>
              <a:ext uri="{FF2B5EF4-FFF2-40B4-BE49-F238E27FC236}">
                <a16:creationId xmlns:a16="http://schemas.microsoft.com/office/drawing/2014/main" id="{2886E6E2-6AF7-428F-95EA-837C7D6B2014}"/>
              </a:ext>
            </a:extLst>
          </p:cNvPr>
          <p:cNvSpPr/>
          <p:nvPr/>
        </p:nvSpPr>
        <p:spPr>
          <a:xfrm>
            <a:off x="5399839" y="2967335"/>
            <a:ext cx="2050562"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Plant</a:t>
            </a:r>
          </a:p>
        </p:txBody>
      </p:sp>
    </p:spTree>
    <p:extLst>
      <p:ext uri="{BB962C8B-B14F-4D97-AF65-F5344CB8AC3E}">
        <p14:creationId xmlns:p14="http://schemas.microsoft.com/office/powerpoint/2010/main" val="3765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66800"/>
            <a:ext cx="3131264" cy="4114800"/>
          </a:xfrm>
          <a:prstGeom prst="rect">
            <a:avLst/>
          </a:prstGeom>
        </p:spPr>
      </p:pic>
      <p:sp>
        <p:nvSpPr>
          <p:cNvPr id="6" name="Rectangle 5">
            <a:extLst>
              <a:ext uri="{FF2B5EF4-FFF2-40B4-BE49-F238E27FC236}">
                <a16:creationId xmlns:a16="http://schemas.microsoft.com/office/drawing/2014/main" id="{1BE91E4B-1498-468B-BFD2-31B0597D06CA}"/>
              </a:ext>
            </a:extLst>
          </p:cNvPr>
          <p:cNvSpPr/>
          <p:nvPr/>
        </p:nvSpPr>
        <p:spPr>
          <a:xfrm>
            <a:off x="5035958" y="2967335"/>
            <a:ext cx="2778325"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2093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90054"/>
            <a:ext cx="3113122" cy="4077891"/>
          </a:xfrm>
          <a:prstGeom prst="rect">
            <a:avLst/>
          </a:prstGeom>
        </p:spPr>
      </p:pic>
      <p:sp>
        <p:nvSpPr>
          <p:cNvPr id="4" name="Rectangle 3">
            <a:extLst>
              <a:ext uri="{FF2B5EF4-FFF2-40B4-BE49-F238E27FC236}">
                <a16:creationId xmlns:a16="http://schemas.microsoft.com/office/drawing/2014/main" id="{B99DBCB0-AFB0-4593-A5BA-D2A80209FC3E}"/>
              </a:ext>
            </a:extLst>
          </p:cNvPr>
          <p:cNvSpPr/>
          <p:nvPr/>
        </p:nvSpPr>
        <p:spPr>
          <a:xfrm>
            <a:off x="5017524" y="2967335"/>
            <a:ext cx="2815194" cy="1015663"/>
          </a:xfrm>
          <a:prstGeom prst="rect">
            <a:avLst/>
          </a:prstGeom>
          <a:noFill/>
        </p:spPr>
        <p:txBody>
          <a:bodyPr wrap="none" lIns="91440" tIns="45720" rIns="91440" bIns="45720">
            <a:spAutoFit/>
          </a:bodyPr>
          <a:lstStyle/>
          <a:p>
            <a:pPr algn="ctr"/>
            <a:r>
              <a:rPr lang="en-US" sz="6000" cap="none" spc="0" dirty="0">
                <a:ln w="22225">
                  <a:noFill/>
                  <a:prstDash val="solid"/>
                </a:ln>
                <a:solidFill>
                  <a:schemeClr val="accent1">
                    <a:lumMod val="75000"/>
                  </a:schemeClr>
                </a:solidFill>
                <a:effectLst/>
                <a:latin typeface="Century Gothic" panose="020B0502020202020204" pitchFamily="34" charset="0"/>
              </a:rPr>
              <a:t>Animal</a:t>
            </a:r>
          </a:p>
        </p:txBody>
      </p:sp>
    </p:spTree>
    <p:extLst>
      <p:ext uri="{BB962C8B-B14F-4D97-AF65-F5344CB8AC3E}">
        <p14:creationId xmlns:p14="http://schemas.microsoft.com/office/powerpoint/2010/main" val="245048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23" y="2076825"/>
            <a:ext cx="1545922" cy="201168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883" y="4195722"/>
            <a:ext cx="1579542" cy="201168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3004" y="2079069"/>
            <a:ext cx="1535746" cy="201168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7533" y="4200133"/>
            <a:ext cx="1506307" cy="2011680"/>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4660" y="4195722"/>
            <a:ext cx="1538344" cy="201168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3865" y="4200133"/>
            <a:ext cx="1554023" cy="201168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430" y="2076825"/>
            <a:ext cx="1541287" cy="2011680"/>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1717" y="2076825"/>
            <a:ext cx="1530840" cy="201168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28725" y="2076825"/>
            <a:ext cx="1538637" cy="2011680"/>
          </a:xfrm>
          <a:prstGeom prst="rect">
            <a:avLst/>
          </a:prstGeom>
        </p:spPr>
      </p:pic>
      <p:cxnSp>
        <p:nvCxnSpPr>
          <p:cNvPr id="3" name="Straight Connector 2"/>
          <p:cNvCxnSpPr/>
          <p:nvPr/>
        </p:nvCxnSpPr>
        <p:spPr>
          <a:xfrm>
            <a:off x="3962400" y="152400"/>
            <a:ext cx="0" cy="65532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16AE009-F9BE-4EB6-9DD3-B3A9B1483530}"/>
              </a:ext>
            </a:extLst>
          </p:cNvPr>
          <p:cNvSpPr/>
          <p:nvPr/>
        </p:nvSpPr>
        <p:spPr>
          <a:xfrm>
            <a:off x="5091793" y="636016"/>
            <a:ext cx="2517036" cy="923330"/>
          </a:xfrm>
          <a:prstGeom prst="rect">
            <a:avLst/>
          </a:prstGeom>
          <a:noFill/>
        </p:spPr>
        <p:txBody>
          <a:bodyPr wrap="none" lIns="91440" tIns="45720" rIns="91440" bIns="45720">
            <a:spAutoFit/>
          </a:bodyPr>
          <a:lstStyle/>
          <a:p>
            <a:pPr algn="ctr"/>
            <a:r>
              <a:rPr lang="en-US" sz="5400" cap="none" spc="0" dirty="0">
                <a:ln w="22225">
                  <a:noFill/>
                  <a:prstDash val="solid"/>
                </a:ln>
                <a:solidFill>
                  <a:schemeClr val="accent1">
                    <a:lumMod val="75000"/>
                  </a:schemeClr>
                </a:solidFill>
                <a:effectLst/>
                <a:latin typeface="Century Gothic" panose="020B0502020202020204" pitchFamily="34" charset="0"/>
              </a:rPr>
              <a:t>Animal</a:t>
            </a:r>
          </a:p>
        </p:txBody>
      </p:sp>
      <p:sp>
        <p:nvSpPr>
          <p:cNvPr id="23" name="Rectangle 22">
            <a:extLst>
              <a:ext uri="{FF2B5EF4-FFF2-40B4-BE49-F238E27FC236}">
                <a16:creationId xmlns:a16="http://schemas.microsoft.com/office/drawing/2014/main" id="{2F69EF33-52AD-4754-A740-FCCCD190BCD4}"/>
              </a:ext>
            </a:extLst>
          </p:cNvPr>
          <p:cNvSpPr/>
          <p:nvPr/>
        </p:nvSpPr>
        <p:spPr>
          <a:xfrm>
            <a:off x="1061341" y="622764"/>
            <a:ext cx="1861407" cy="923330"/>
          </a:xfrm>
          <a:prstGeom prst="rect">
            <a:avLst/>
          </a:prstGeom>
          <a:noFill/>
        </p:spPr>
        <p:txBody>
          <a:bodyPr wrap="none" lIns="91440" tIns="45720" rIns="91440" bIns="45720">
            <a:spAutoFit/>
          </a:bodyPr>
          <a:lstStyle/>
          <a:p>
            <a:pPr algn="ctr"/>
            <a:r>
              <a:rPr lang="en-US" sz="5400" cap="none" spc="0" dirty="0">
                <a:ln w="22225">
                  <a:noFill/>
                  <a:prstDash val="solid"/>
                </a:ln>
                <a:solidFill>
                  <a:schemeClr val="accent1">
                    <a:lumMod val="75000"/>
                  </a:schemeClr>
                </a:solidFill>
                <a:effectLst/>
                <a:latin typeface="Century Gothic" panose="020B0502020202020204" pitchFamily="34" charset="0"/>
              </a:rPr>
              <a:t>Plant</a:t>
            </a:r>
          </a:p>
        </p:txBody>
      </p:sp>
    </p:spTree>
    <p:extLst>
      <p:ext uri="{BB962C8B-B14F-4D97-AF65-F5344CB8AC3E}">
        <p14:creationId xmlns:p14="http://schemas.microsoft.com/office/powerpoint/2010/main" val="235429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1A6BC0-E077-4A09-9BAA-C3C344DBAA9A}"/>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599" y="763203"/>
            <a:ext cx="4495800" cy="5129022"/>
          </a:xfrm>
        </p:spPr>
        <p:txBody>
          <a:bodyPr>
            <a:normAutofit/>
          </a:bodyPr>
          <a:lstStyle/>
          <a:p>
            <a:pPr algn="ctr" eaLnBrk="1" fontAlgn="auto" hangingPunct="1">
              <a:spcAft>
                <a:spcPts val="0"/>
              </a:spcAft>
              <a:defRPr/>
            </a:pPr>
            <a:r>
              <a:rPr lang="en-US" sz="5400" dirty="0">
                <a:solidFill>
                  <a:schemeClr val="bg1"/>
                </a:solidFill>
                <a:cs typeface="Calibri" pitchFamily="34" charset="0"/>
              </a:rPr>
              <a:t>Why are the foods in the </a:t>
            </a:r>
            <a:r>
              <a:rPr lang="en-US" sz="5400" b="1" dirty="0">
                <a:solidFill>
                  <a:schemeClr val="bg1"/>
                </a:solidFill>
                <a:cs typeface="Calibri" pitchFamily="34" charset="0"/>
              </a:rPr>
              <a:t>PROTEIN</a:t>
            </a:r>
            <a:r>
              <a:rPr lang="en-US" sz="5400" dirty="0">
                <a:solidFill>
                  <a:schemeClr val="bg1"/>
                </a:solidFill>
                <a:cs typeface="Calibri" pitchFamily="34" charset="0"/>
              </a:rPr>
              <a:t> group so important</a:t>
            </a:r>
            <a:r>
              <a:rPr lang="en-US" sz="5400" dirty="0">
                <a:cs typeface="Calibri" pitchFamily="34" charset="0"/>
              </a:rPr>
              <a:t>?</a:t>
            </a:r>
            <a:endParaRPr lang="en-US" sz="6000" dirty="0">
              <a:latin typeface="Calibri" pitchFamily="34" charset="0"/>
              <a:cs typeface="Calibri" pitchFamily="34" charset="0"/>
            </a:endParaRPr>
          </a:p>
        </p:txBody>
      </p:sp>
      <p:sp>
        <p:nvSpPr>
          <p:cNvPr id="6" name="Rectangle 5"/>
          <p:cNvSpPr/>
          <p:nvPr/>
        </p:nvSpPr>
        <p:spPr>
          <a:xfrm>
            <a:off x="5510308" y="5892225"/>
            <a:ext cx="2872805" cy="461665"/>
          </a:xfrm>
          <a:prstGeom prst="rect">
            <a:avLst/>
          </a:prstGeom>
          <a:noFill/>
        </p:spPr>
        <p:txBody>
          <a:bodyPr wrap="square" lIns="91440" tIns="45720" rIns="91440" bIns="45720">
            <a:spAutoFit/>
          </a:bodyPr>
          <a:lstStyle/>
          <a:p>
            <a:pPr algn="ctr"/>
            <a:r>
              <a:rPr lang="en-US" sz="2400" dirty="0">
                <a:ln w="9525">
                  <a:noFill/>
                  <a:prstDash val="solid"/>
                </a:ln>
                <a:solidFill>
                  <a:schemeClr val="accent2">
                    <a:lumMod val="50000"/>
                  </a:schemeClr>
                </a:solidFill>
                <a:latin typeface="+mn-lt"/>
              </a:rPr>
              <a:t>Dean Protein</a:t>
            </a:r>
            <a:endParaRPr lang="en-US" sz="2400" cap="none" spc="0" dirty="0">
              <a:ln w="9525">
                <a:noFill/>
                <a:prstDash val="solid"/>
              </a:ln>
              <a:solidFill>
                <a:schemeClr val="accent2">
                  <a:lumMod val="50000"/>
                </a:schemeClr>
              </a:solidFill>
              <a:latin typeface="+mn-lt"/>
            </a:endParaRPr>
          </a:p>
        </p:txBody>
      </p:sp>
      <p:pic>
        <p:nvPicPr>
          <p:cNvPr id="11" name="Picture 10">
            <a:extLst>
              <a:ext uri="{FF2B5EF4-FFF2-40B4-BE49-F238E27FC236}">
                <a16:creationId xmlns:a16="http://schemas.microsoft.com/office/drawing/2014/main" id="{E5BAB320-2342-4122-9256-75C0DB2C8FBA}"/>
              </a:ext>
            </a:extLst>
          </p:cNvPr>
          <p:cNvPicPr>
            <a:picLocks noChangeAspect="1"/>
          </p:cNvPicPr>
          <p:nvPr/>
        </p:nvPicPr>
        <p:blipFill rotWithShape="1">
          <a:blip r:embed="rId3">
            <a:extLst>
              <a:ext uri="{28A0092B-C50C-407E-A947-70E740481C1C}">
                <a14:useLocalDpi xmlns:a14="http://schemas.microsoft.com/office/drawing/2010/main" val="0"/>
              </a:ext>
            </a:extLst>
          </a:blip>
          <a:srcRect l="10102"/>
          <a:stretch/>
        </p:blipFill>
        <p:spPr>
          <a:xfrm>
            <a:off x="5112326" y="795010"/>
            <a:ext cx="4158979" cy="5358825"/>
          </a:xfrm>
          <a:prstGeom prst="rect">
            <a:avLst/>
          </a:prstGeom>
        </p:spPr>
      </p:pic>
    </p:spTree>
    <p:extLst>
      <p:ext uri="{BB962C8B-B14F-4D97-AF65-F5344CB8AC3E}">
        <p14:creationId xmlns:p14="http://schemas.microsoft.com/office/powerpoint/2010/main" val="108097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4AAFC2-4F04-461C-98DC-38AA08DE6FE6}"/>
              </a:ext>
            </a:extLst>
          </p:cNvPr>
          <p:cNvSpPr/>
          <p:nvPr/>
        </p:nvSpPr>
        <p:spPr>
          <a:xfrm>
            <a:off x="0" y="0"/>
            <a:ext cx="9144000" cy="6858000"/>
          </a:xfrm>
          <a:prstGeom prst="rect">
            <a:avLst/>
          </a:prstGeom>
          <a:solidFill>
            <a:srgbClr val="A36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Rectangle 1">
            <a:extLst>
              <a:ext uri="{FF2B5EF4-FFF2-40B4-BE49-F238E27FC236}">
                <a16:creationId xmlns:a16="http://schemas.microsoft.com/office/drawing/2014/main" id="{9D2D59FC-1CF1-49BF-A278-3E339A604A9D}"/>
              </a:ext>
            </a:extLst>
          </p:cNvPr>
          <p:cNvSpPr>
            <a:spLocks noChangeArrowheads="1"/>
          </p:cNvSpPr>
          <p:nvPr/>
        </p:nvSpPr>
        <p:spPr bwMode="auto">
          <a:xfrm>
            <a:off x="392906" y="563895"/>
            <a:ext cx="8251031" cy="5730223"/>
          </a:xfrm>
          <a:prstGeom prst="rect">
            <a:avLst/>
          </a:prstGeom>
          <a:noFill/>
          <a:ln w="9525">
            <a:noFill/>
            <a:miter lim="800000"/>
            <a:headEnd/>
            <a:tailEnd/>
          </a:ln>
          <a:effectLst/>
        </p:spPr>
        <p:txBody>
          <a:bodyPr wrap="square" anchor="ctr">
            <a:spAutoFit/>
          </a:bodyPr>
          <a:lstStyle/>
          <a:p>
            <a:pPr algn="ctr">
              <a:spcAft>
                <a:spcPts val="1266"/>
              </a:spcAft>
              <a:defRPr/>
            </a:pPr>
            <a:r>
              <a:rPr lang="en-US" sz="4219" b="1" dirty="0">
                <a:latin typeface="+mj-lt"/>
                <a:ea typeface="Calibri" pitchFamily="34" charset="0"/>
                <a:cs typeface="Times New Roman" pitchFamily="18" charset="0"/>
              </a:rPr>
              <a:t>When I eat</a:t>
            </a:r>
            <a:endParaRPr lang="en-US" sz="4219" dirty="0">
              <a:latin typeface="+mj-lt"/>
            </a:endParaRPr>
          </a:p>
          <a:p>
            <a:pPr algn="ctr">
              <a:spcAft>
                <a:spcPts val="1266"/>
              </a:spcAft>
              <a:defRPr/>
            </a:pPr>
            <a:r>
              <a:rPr lang="en-US" sz="4219" b="1" dirty="0">
                <a:latin typeface="+mj-lt"/>
                <a:ea typeface="Calibri" pitchFamily="34" charset="0"/>
                <a:cs typeface="Times New Roman" pitchFamily="18" charset="0"/>
              </a:rPr>
              <a:t>foods from</a:t>
            </a:r>
            <a:r>
              <a:rPr lang="en-US" sz="4219" dirty="0">
                <a:latin typeface="+mj-lt"/>
              </a:rPr>
              <a:t> </a:t>
            </a:r>
          </a:p>
          <a:p>
            <a:pPr algn="ctr">
              <a:spcAft>
                <a:spcPts val="1266"/>
              </a:spcAft>
              <a:defRPr/>
            </a:pPr>
            <a:r>
              <a:rPr lang="en-US" sz="4219" b="1" dirty="0">
                <a:latin typeface="+mj-lt"/>
                <a:ea typeface="Calibri" pitchFamily="34" charset="0"/>
                <a:cs typeface="Times New Roman" pitchFamily="18" charset="0"/>
              </a:rPr>
              <a:t>the</a:t>
            </a:r>
            <a:r>
              <a:rPr lang="en-US" sz="3094" b="1" dirty="0">
                <a:latin typeface="+mj-lt"/>
                <a:ea typeface="Calibri" pitchFamily="34" charset="0"/>
                <a:cs typeface="Times New Roman" pitchFamily="18" charset="0"/>
              </a:rPr>
              <a:t> </a:t>
            </a:r>
            <a:r>
              <a:rPr lang="en-US" sz="5625" dirty="0">
                <a:solidFill>
                  <a:schemeClr val="bg1"/>
                </a:solidFill>
                <a:latin typeface="Gill Sans Ultra Bold Condensed" panose="020B0A06020104020203" pitchFamily="34" charset="0"/>
                <a:ea typeface="Calibri" pitchFamily="34" charset="0"/>
                <a:cs typeface="Times New Roman" pitchFamily="18" charset="0"/>
              </a:rPr>
              <a:t>PROTEIN </a:t>
            </a:r>
            <a:r>
              <a:rPr lang="en-US" sz="5625" b="1" dirty="0">
                <a:solidFill>
                  <a:schemeClr val="bg1"/>
                </a:solidFill>
                <a:latin typeface="Gill Sans Ultra Bold Condensed" panose="020B0A06020104020203" pitchFamily="34" charset="0"/>
                <a:ea typeface="Calibri" pitchFamily="34" charset="0"/>
                <a:cs typeface="Times New Roman" pitchFamily="18" charset="0"/>
              </a:rPr>
              <a:t>GROUP</a:t>
            </a:r>
            <a:endParaRPr lang="en-US" sz="4219" dirty="0">
              <a:latin typeface="Gill Sans Ultra Bold Condensed" panose="020B0A06020104020203" pitchFamily="34" charset="0"/>
            </a:endParaRPr>
          </a:p>
          <a:p>
            <a:pPr algn="ctr">
              <a:spcAft>
                <a:spcPts val="1266"/>
              </a:spcAft>
              <a:defRPr/>
            </a:pPr>
            <a:r>
              <a:rPr lang="en-US" sz="4219" b="1" dirty="0">
                <a:latin typeface="+mj-lt"/>
                <a:ea typeface="Calibri" pitchFamily="34" charset="0"/>
                <a:cs typeface="Times New Roman" pitchFamily="18" charset="0"/>
              </a:rPr>
              <a:t>I give my body</a:t>
            </a:r>
            <a:endParaRPr lang="en-US" sz="4219" dirty="0">
              <a:solidFill>
                <a:schemeClr val="bg1"/>
              </a:solidFill>
              <a:latin typeface="+mj-lt"/>
            </a:endParaRPr>
          </a:p>
          <a:p>
            <a:pPr algn="ctr">
              <a:spcAft>
                <a:spcPts val="1266"/>
              </a:spcAft>
              <a:defRPr/>
            </a:pPr>
            <a:r>
              <a:rPr lang="en-US" sz="6750" dirty="0">
                <a:solidFill>
                  <a:schemeClr val="bg1"/>
                </a:solidFill>
                <a:latin typeface="Gill Sans Ultra Bold Condensed" panose="020B0A06020104020203" pitchFamily="34" charset="0"/>
                <a:ea typeface="Calibri" pitchFamily="34" charset="0"/>
                <a:cs typeface="Times New Roman" pitchFamily="18" charset="0"/>
              </a:rPr>
              <a:t>PROTEIN</a:t>
            </a:r>
            <a:r>
              <a:rPr lang="en-US" sz="6750" dirty="0">
                <a:solidFill>
                  <a:schemeClr val="bg1"/>
                </a:solidFill>
                <a:latin typeface="Gill Sans Ultra Bold" panose="020B0A02020104020203" pitchFamily="34" charset="0"/>
                <a:ea typeface="Calibri" pitchFamily="34" charset="0"/>
                <a:cs typeface="Times New Roman" pitchFamily="18" charset="0"/>
              </a:rPr>
              <a:t> </a:t>
            </a:r>
          </a:p>
          <a:p>
            <a:pPr algn="ctr">
              <a:spcAft>
                <a:spcPts val="1266"/>
              </a:spcAft>
              <a:defRPr/>
            </a:pPr>
            <a:r>
              <a:rPr lang="en-US" sz="4219" b="1" dirty="0">
                <a:latin typeface="+mj-lt"/>
                <a:ea typeface="Calibri" pitchFamily="34" charset="0"/>
                <a:cs typeface="Times New Roman" pitchFamily="18" charset="0"/>
              </a:rPr>
              <a:t>to </a:t>
            </a:r>
            <a:r>
              <a:rPr lang="en-US" sz="6187" dirty="0">
                <a:solidFill>
                  <a:schemeClr val="bg1"/>
                </a:solidFill>
                <a:latin typeface="Gill Sans Ultra Bold Condensed" panose="020B0A06020104020203" pitchFamily="34" charset="0"/>
                <a:ea typeface="Calibri" pitchFamily="34" charset="0"/>
                <a:cs typeface="Times New Roman" pitchFamily="18" charset="0"/>
              </a:rPr>
              <a:t>GROW</a:t>
            </a:r>
            <a:r>
              <a:rPr lang="en-US" sz="4219" b="1" dirty="0">
                <a:latin typeface="+mj-lt"/>
                <a:ea typeface="Calibri" pitchFamily="34" charset="0"/>
                <a:cs typeface="Times New Roman" pitchFamily="18" charset="0"/>
              </a:rPr>
              <a:t> and </a:t>
            </a:r>
            <a:r>
              <a:rPr lang="en-US" sz="6187" dirty="0">
                <a:solidFill>
                  <a:schemeClr val="bg1"/>
                </a:solidFill>
                <a:latin typeface="Gill Sans Ultra Bold Condensed" panose="020B0A06020104020203" pitchFamily="34" charset="0"/>
                <a:ea typeface="Calibri" pitchFamily="34" charset="0"/>
                <a:cs typeface="Times New Roman" pitchFamily="18" charset="0"/>
              </a:rPr>
              <a:t>HEAL</a:t>
            </a:r>
            <a:r>
              <a:rPr lang="en-US" sz="3000" b="1" dirty="0">
                <a:latin typeface="+mj-lt"/>
                <a:ea typeface="Calibri" pitchFamily="34" charset="0"/>
                <a:cs typeface="Times New Roman" pitchFamily="18" charset="0"/>
              </a:rPr>
              <a:t>.</a:t>
            </a:r>
            <a:endParaRPr lang="en-US" sz="3000" dirty="0">
              <a:latin typeface="+mj-lt"/>
            </a:endParaRPr>
          </a:p>
        </p:txBody>
      </p:sp>
      <p:pic>
        <p:nvPicPr>
          <p:cNvPr id="5" name="Picture 4">
            <a:extLst>
              <a:ext uri="{FF2B5EF4-FFF2-40B4-BE49-F238E27FC236}">
                <a16:creationId xmlns:a16="http://schemas.microsoft.com/office/drawing/2014/main" id="{74AB6F84-627D-4792-BA9F-A6CE8C9C21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87" r="10182"/>
          <a:stretch/>
        </p:blipFill>
        <p:spPr>
          <a:xfrm>
            <a:off x="7090172" y="167722"/>
            <a:ext cx="1393031" cy="2049517"/>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AC2A39CE-7CC4-43ED-99EB-C8A6CA56B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991" y="167722"/>
            <a:ext cx="1996135" cy="1814668"/>
          </a:xfrm>
          <a:prstGeom prst="rect">
            <a:avLst/>
          </a:prstGeom>
        </p:spPr>
      </p:pic>
    </p:spTree>
    <p:extLst>
      <p:ext uri="{BB962C8B-B14F-4D97-AF65-F5344CB8AC3E}">
        <p14:creationId xmlns:p14="http://schemas.microsoft.com/office/powerpoint/2010/main" val="622550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down)">
                                      <p:cBhvr>
                                        <p:cTn id="7" dur="500"/>
                                        <p:tgtEl>
                                          <p:spTgt spid="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xEl>
                                              <p:pRg st="1" end="1"/>
                                            </p:txEl>
                                          </p:spTgt>
                                        </p:tgtEl>
                                        <p:attrNameLst>
                                          <p:attrName>style.visibility</p:attrName>
                                        </p:attrNameLst>
                                      </p:cBhvr>
                                      <p:to>
                                        <p:strVal val="visible"/>
                                      </p:to>
                                    </p:set>
                                    <p:animEffect transition="in" filter="wipe(down)">
                                      <p:cBhvr>
                                        <p:cTn id="12" dur="500"/>
                                        <p:tgtEl>
                                          <p:spTgt spid="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wipe(down)">
                                      <p:cBhvr>
                                        <p:cTn id="17" dur="500"/>
                                        <p:tgtEl>
                                          <p:spTgt spid="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xEl>
                                              <p:pRg st="3" end="3"/>
                                            </p:txEl>
                                          </p:spTgt>
                                        </p:tgtEl>
                                        <p:attrNameLst>
                                          <p:attrName>style.visibility</p:attrName>
                                        </p:attrNameLst>
                                      </p:cBhvr>
                                      <p:to>
                                        <p:strVal val="visible"/>
                                      </p:to>
                                    </p:set>
                                    <p:animEffect transition="in" filter="wipe(down)">
                                      <p:cBhvr>
                                        <p:cTn id="22" dur="500"/>
                                        <p:tgtEl>
                                          <p:spTgt spid="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
                                            <p:txEl>
                                              <p:pRg st="4" end="4"/>
                                            </p:txEl>
                                          </p:spTgt>
                                        </p:tgtEl>
                                        <p:attrNameLst>
                                          <p:attrName>style.visibility</p:attrName>
                                        </p:attrNameLst>
                                      </p:cBhvr>
                                      <p:to>
                                        <p:strVal val="visible"/>
                                      </p:to>
                                    </p:set>
                                    <p:animEffect transition="in" filter="wipe(down)">
                                      <p:cBhvr>
                                        <p:cTn id="27" dur="500"/>
                                        <p:tgtEl>
                                          <p:spTgt spid="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5">
                                            <p:txEl>
                                              <p:pRg st="5" end="5"/>
                                            </p:txEl>
                                          </p:spTgt>
                                        </p:tgtEl>
                                        <p:attrNameLst>
                                          <p:attrName>style.visibility</p:attrName>
                                        </p:attrNameLst>
                                      </p:cBhvr>
                                      <p:to>
                                        <p:strVal val="visible"/>
                                      </p:to>
                                    </p:set>
                                    <p:animEffect transition="in" filter="wipe(down)">
                                      <p:cBhvr>
                                        <p:cTn id="32" dur="500"/>
                                        <p:tgtEl>
                                          <p:spTgt spid="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3105150" cy="3429000"/>
          </a:xfrm>
        </p:spPr>
        <p:txBody>
          <a:bodyPr>
            <a:normAutofit/>
          </a:bodyPr>
          <a:lstStyle/>
          <a:p>
            <a:pPr algn="ctr"/>
            <a:r>
              <a:rPr lang="en-US" dirty="0"/>
              <a:t>Protein foods help us </a:t>
            </a:r>
            <a:r>
              <a:rPr lang="en-US" b="1" dirty="0"/>
              <a:t>GROW</a:t>
            </a:r>
            <a:r>
              <a:rPr lang="en-US" dirty="0"/>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30071"/>
            <a:ext cx="4249323" cy="6397858"/>
          </a:xfrm>
          <a:prstGeom prst="rect">
            <a:avLst/>
          </a:prstGeom>
        </p:spPr>
      </p:pic>
    </p:spTree>
    <p:extLst>
      <p:ext uri="{BB962C8B-B14F-4D97-AF65-F5344CB8AC3E}">
        <p14:creationId xmlns:p14="http://schemas.microsoft.com/office/powerpoint/2010/main" val="1648958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B7658-1C1E-44C8-8319-C8D598D184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65" r="16402"/>
          <a:stretch/>
        </p:blipFill>
        <p:spPr>
          <a:xfrm>
            <a:off x="1806178" y="190500"/>
            <a:ext cx="7185422" cy="6477000"/>
          </a:xfrm>
          <a:prstGeom prst="rect">
            <a:avLst/>
          </a:prstGeom>
        </p:spPr>
      </p:pic>
      <p:sp>
        <p:nvSpPr>
          <p:cNvPr id="5" name="Title 1"/>
          <p:cNvSpPr txBox="1">
            <a:spLocks/>
          </p:cNvSpPr>
          <p:nvPr/>
        </p:nvSpPr>
        <p:spPr>
          <a:xfrm>
            <a:off x="533400" y="685800"/>
            <a:ext cx="2952750" cy="2362200"/>
          </a:xfrm>
          <a:prstGeom prst="rect">
            <a:avLst/>
          </a:prstGeom>
        </p:spPr>
        <p:txBody>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fontAlgn="auto">
              <a:spcAft>
                <a:spcPts val="0"/>
              </a:spcAft>
            </a:pPr>
            <a:r>
              <a:rPr lang="en-US" dirty="0"/>
              <a:t>Protein foods help us </a:t>
            </a:r>
            <a:r>
              <a:rPr lang="en-US" b="1" dirty="0"/>
              <a:t>HEAL</a:t>
            </a:r>
            <a:r>
              <a:rPr lang="en-US" dirty="0"/>
              <a:t>!</a:t>
            </a:r>
          </a:p>
        </p:txBody>
      </p:sp>
    </p:spTree>
    <p:extLst>
      <p:ext uri="{BB962C8B-B14F-4D97-AF65-F5344CB8AC3E}">
        <p14:creationId xmlns:p14="http://schemas.microsoft.com/office/powerpoint/2010/main" val="48521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descr="https://www.fns.usda.gov/sites/default/files/images/DeanProtein.png">
            <a:extLst>
              <a:ext uri="{FF2B5EF4-FFF2-40B4-BE49-F238E27FC236}">
                <a16:creationId xmlns:a16="http://schemas.microsoft.com/office/drawing/2014/main" id="{F457BAF8-FD23-4756-9FEB-9DC5B7BE2B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45194"/>
            <a:ext cx="3009900" cy="36118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AF6634D3-8145-4F6E-A10A-398077D2A04E}"/>
              </a:ext>
            </a:extLst>
          </p:cNvPr>
          <p:cNvSpPr>
            <a:spLocks noGrp="1"/>
          </p:cNvSpPr>
          <p:nvPr>
            <p:ph type="title"/>
          </p:nvPr>
        </p:nvSpPr>
        <p:spPr>
          <a:xfrm>
            <a:off x="533400" y="533400"/>
            <a:ext cx="4495800" cy="1356360"/>
          </a:xfrm>
        </p:spPr>
        <p:txBody>
          <a:bodyPr>
            <a:normAutofit/>
          </a:bodyPr>
          <a:lstStyle/>
          <a:p>
            <a:pPr algn="ctr"/>
            <a:r>
              <a:rPr lang="en-US" sz="5400" dirty="0"/>
              <a:t>Let’s Play…</a:t>
            </a:r>
          </a:p>
        </p:txBody>
      </p:sp>
      <p:sp>
        <p:nvSpPr>
          <p:cNvPr id="5" name="Title 1">
            <a:extLst>
              <a:ext uri="{FF2B5EF4-FFF2-40B4-BE49-F238E27FC236}">
                <a16:creationId xmlns:a16="http://schemas.microsoft.com/office/drawing/2014/main" id="{77D2FDC2-2351-4784-8803-6A5C1C038021}"/>
              </a:ext>
            </a:extLst>
          </p:cNvPr>
          <p:cNvSpPr txBox="1">
            <a:spLocks/>
          </p:cNvSpPr>
          <p:nvPr/>
        </p:nvSpPr>
        <p:spPr>
          <a:xfrm>
            <a:off x="304800" y="1676400"/>
            <a:ext cx="5127171" cy="4838337"/>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fontAlgn="auto">
              <a:spcAft>
                <a:spcPts val="0"/>
              </a:spcAft>
            </a:pPr>
            <a:r>
              <a:rPr lang="en-US" sz="5400" b="1" dirty="0">
                <a:solidFill>
                  <a:schemeClr val="accent1">
                    <a:lumMod val="75000"/>
                  </a:schemeClr>
                </a:solidFill>
              </a:rPr>
              <a:t>Help</a:t>
            </a:r>
            <a:r>
              <a:rPr lang="en-US" sz="6600" b="1" dirty="0">
                <a:solidFill>
                  <a:schemeClr val="accent1">
                    <a:lumMod val="75000"/>
                  </a:schemeClr>
                </a:solidFill>
              </a:rPr>
              <a:t> </a:t>
            </a:r>
          </a:p>
          <a:p>
            <a:pPr algn="ctr" fontAlgn="auto">
              <a:spcAft>
                <a:spcPts val="0"/>
              </a:spcAft>
            </a:pPr>
            <a:r>
              <a:rPr lang="en-US" sz="6600" b="1" dirty="0">
                <a:solidFill>
                  <a:schemeClr val="accent1">
                    <a:lumMod val="75000"/>
                  </a:schemeClr>
                </a:solidFill>
              </a:rPr>
              <a:t>Dean </a:t>
            </a:r>
          </a:p>
          <a:p>
            <a:pPr algn="ctr" fontAlgn="auto">
              <a:spcAft>
                <a:spcPts val="0"/>
              </a:spcAft>
            </a:pPr>
            <a:r>
              <a:rPr lang="en-US" sz="8800" b="1" dirty="0">
                <a:solidFill>
                  <a:schemeClr val="accent1">
                    <a:lumMod val="75000"/>
                  </a:schemeClr>
                </a:solidFill>
              </a:rPr>
              <a:t>Protein</a:t>
            </a:r>
            <a:r>
              <a:rPr lang="en-US" sz="6600" b="1" dirty="0">
                <a:solidFill>
                  <a:schemeClr val="accent1">
                    <a:lumMod val="75000"/>
                  </a:schemeClr>
                </a:solidFill>
              </a:rPr>
              <a:t> </a:t>
            </a:r>
          </a:p>
          <a:p>
            <a:pPr algn="ctr" fontAlgn="auto">
              <a:spcAft>
                <a:spcPts val="0"/>
              </a:spcAft>
            </a:pPr>
            <a:r>
              <a:rPr lang="en-US" sz="14900" b="1" dirty="0">
                <a:solidFill>
                  <a:schemeClr val="accent1">
                    <a:lumMod val="75000"/>
                  </a:schemeClr>
                </a:solidFill>
              </a:rPr>
              <a:t>Grow!</a:t>
            </a:r>
          </a:p>
        </p:txBody>
      </p:sp>
    </p:spTree>
    <p:extLst>
      <p:ext uri="{BB962C8B-B14F-4D97-AF65-F5344CB8AC3E}">
        <p14:creationId xmlns:p14="http://schemas.microsoft.com/office/powerpoint/2010/main" val="39116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par>
                                <p:cTn id="7" presetID="22" presetClass="entr" presetSubtype="1"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itle 1">
            <a:extLst>
              <a:ext uri="{FF2B5EF4-FFF2-40B4-BE49-F238E27FC236}">
                <a16:creationId xmlns:a16="http://schemas.microsoft.com/office/drawing/2014/main" id="{8DBA8EE3-3727-432B-9711-7C2D97758750}"/>
              </a:ext>
            </a:extLst>
          </p:cNvPr>
          <p:cNvSpPr>
            <a:spLocks noGrp="1"/>
          </p:cNvSpPr>
          <p:nvPr>
            <p:ph type="title"/>
          </p:nvPr>
        </p:nvSpPr>
        <p:spPr>
          <a:xfrm>
            <a:off x="265813" y="491603"/>
            <a:ext cx="8612372" cy="1602920"/>
          </a:xfrm>
        </p:spPr>
        <p:txBody>
          <a:bodyPr>
            <a:normAutofit fontScale="90000"/>
          </a:bodyPr>
          <a:lstStyle/>
          <a:p>
            <a:pPr algn="ctr"/>
            <a:br>
              <a:rPr lang="en-US" altLang="en-US" sz="4500" b="1" dirty="0"/>
            </a:br>
            <a:r>
              <a:rPr lang="en-US" altLang="en-US" sz="6700" b="1" dirty="0"/>
              <a:t>Yes or No?</a:t>
            </a:r>
            <a:br>
              <a:rPr lang="en-US" altLang="en-US" sz="4500" dirty="0"/>
            </a:br>
            <a:r>
              <a:rPr lang="en-US" altLang="en-US" sz="4500" b="1" dirty="0"/>
              <a:t>.</a:t>
            </a:r>
            <a:endParaRPr lang="en-US" altLang="en-US" sz="4500" b="1" dirty="0">
              <a:solidFill>
                <a:srgbClr val="7030A0"/>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FC48904C-B439-4987-89DE-E495124D78BB}"/>
              </a:ext>
            </a:extLst>
          </p:cNvPr>
          <p:cNvSpPr txBox="1">
            <a:spLocks/>
          </p:cNvSpPr>
          <p:nvPr/>
        </p:nvSpPr>
        <p:spPr bwMode="auto">
          <a:xfrm>
            <a:off x="4636618" y="5608848"/>
            <a:ext cx="18811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NO</a:t>
            </a:r>
          </a:p>
        </p:txBody>
      </p:sp>
      <p:sp>
        <p:nvSpPr>
          <p:cNvPr id="5" name="Title 1">
            <a:extLst>
              <a:ext uri="{FF2B5EF4-FFF2-40B4-BE49-F238E27FC236}">
                <a16:creationId xmlns:a16="http://schemas.microsoft.com/office/drawing/2014/main" id="{249D45F0-DCB2-4346-8BBD-F8F08AED8509}"/>
              </a:ext>
            </a:extLst>
          </p:cNvPr>
          <p:cNvSpPr txBox="1">
            <a:spLocks/>
          </p:cNvSpPr>
          <p:nvPr/>
        </p:nvSpPr>
        <p:spPr bwMode="auto">
          <a:xfrm>
            <a:off x="2670240" y="5608848"/>
            <a:ext cx="17145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YES</a:t>
            </a:r>
          </a:p>
        </p:txBody>
      </p:sp>
      <p:pic>
        <p:nvPicPr>
          <p:cNvPr id="7" name="Picture 2">
            <a:extLst>
              <a:ext uri="{FF2B5EF4-FFF2-40B4-BE49-F238E27FC236}">
                <a16:creationId xmlns:a16="http://schemas.microsoft.com/office/drawing/2014/main" id="{00BDBD15-40EA-4DA0-8E9B-7DD2D30DDD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 t="20546" r="-1471" b="25475"/>
          <a:stretch>
            <a:fillRect/>
          </a:stretch>
        </p:blipFill>
        <p:spPr bwMode="auto">
          <a:xfrm>
            <a:off x="2438219" y="4270657"/>
            <a:ext cx="4267560" cy="16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B8FE1BB4-2B20-428E-8667-C609DE1380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959" y="2103689"/>
            <a:ext cx="2127656" cy="1934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AA9B432-7CB1-408E-A80E-B7660A65F334}"/>
              </a:ext>
            </a:extLst>
          </p:cNvPr>
          <p:cNvSpPr txBox="1"/>
          <p:nvPr/>
        </p:nvSpPr>
        <p:spPr>
          <a:xfrm>
            <a:off x="440175" y="2031265"/>
            <a:ext cx="5396422" cy="193899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EC7016"/>
                </a:solidFill>
                <a:effectLst/>
                <a:uLnTx/>
                <a:uFillTx/>
                <a:latin typeface="Century Gothic"/>
                <a:ea typeface="+mn-ea"/>
                <a:cs typeface="+mn-cs"/>
              </a:rPr>
              <a:t>Foods in the grains group give your body </a:t>
            </a:r>
            <a:r>
              <a:rPr kumimoji="0" lang="en-US" altLang="en-US" sz="4000" b="1" i="0" u="none" strike="noStrike" kern="1200" cap="none" spc="0" normalizeH="0" baseline="0" noProof="0" dirty="0">
                <a:ln>
                  <a:noFill/>
                </a:ln>
                <a:solidFill>
                  <a:srgbClr val="EC7016"/>
                </a:solidFill>
                <a:effectLst/>
                <a:uLnTx/>
                <a:uFillTx/>
                <a:latin typeface="Century Gothic"/>
                <a:ea typeface="+mn-ea"/>
                <a:cs typeface="+mn-cs"/>
              </a:rPr>
              <a:t>ENERGY.</a:t>
            </a:r>
            <a:endParaRPr kumimoji="0" lang="en-US" sz="4000" b="0" i="0" u="none" strike="noStrike" kern="1200" cap="none" spc="0" normalizeH="0" baseline="0" noProof="0" dirty="0">
              <a:ln>
                <a:noFill/>
              </a:ln>
              <a:solidFill>
                <a:srgbClr val="EC7016"/>
              </a:solidFill>
              <a:effectLst/>
              <a:uLnTx/>
              <a:uFillTx/>
              <a:latin typeface="Century Gothic"/>
              <a:ea typeface="+mn-ea"/>
              <a:cs typeface="+mn-cs"/>
            </a:endParaRPr>
          </a:p>
        </p:txBody>
      </p:sp>
    </p:spTree>
    <p:extLst>
      <p:ext uri="{BB962C8B-B14F-4D97-AF65-F5344CB8AC3E}">
        <p14:creationId xmlns:p14="http://schemas.microsoft.com/office/powerpoint/2010/main" val="3178962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949619-DE76-48E5-8458-386CDCE4D14E}"/>
              </a:ext>
            </a:extLst>
          </p:cNvPr>
          <p:cNvSpPr/>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ym typeface="GillSans" charset="0"/>
            </a:endParaRPr>
          </a:p>
        </p:txBody>
      </p:sp>
      <p:grpSp>
        <p:nvGrpSpPr>
          <p:cNvPr id="4" name="Group 3">
            <a:extLst>
              <a:ext uri="{FF2B5EF4-FFF2-40B4-BE49-F238E27FC236}">
                <a16:creationId xmlns:a16="http://schemas.microsoft.com/office/drawing/2014/main" id="{F71E9291-A90E-4C91-849D-9D4DE29AB02F}"/>
              </a:ext>
            </a:extLst>
          </p:cNvPr>
          <p:cNvGrpSpPr>
            <a:grpSpLocks/>
          </p:cNvGrpSpPr>
          <p:nvPr/>
        </p:nvGrpSpPr>
        <p:grpSpPr bwMode="auto">
          <a:xfrm>
            <a:off x="1518047" y="535780"/>
            <a:ext cx="6161484" cy="5732859"/>
            <a:chOff x="1473200" y="914400"/>
            <a:chExt cx="9829800" cy="8153400"/>
          </a:xfrm>
        </p:grpSpPr>
        <p:sp>
          <p:nvSpPr>
            <p:cNvPr id="6" name="Oval 5">
              <a:extLst>
                <a:ext uri="{FF2B5EF4-FFF2-40B4-BE49-F238E27FC236}">
                  <a16:creationId xmlns:a16="http://schemas.microsoft.com/office/drawing/2014/main" id="{38687D4D-ED99-4AE5-9204-6C214E0A237B}"/>
                </a:ext>
              </a:extLst>
            </p:cNvPr>
            <p:cNvSpPr/>
            <p:nvPr/>
          </p:nvSpPr>
          <p:spPr>
            <a:xfrm>
              <a:off x="1473200" y="914400"/>
              <a:ext cx="9829800" cy="8153400"/>
            </a:xfrm>
            <a:prstGeom prst="ellipse">
              <a:avLst/>
            </a:prstGeom>
            <a:pattFill prst="pct40">
              <a:fgClr>
                <a:schemeClr val="accent2"/>
              </a:fgClr>
              <a:bgClr>
                <a:schemeClr val="bg1"/>
              </a:bgClr>
            </a:patt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750" dirty="0">
                <a:latin typeface="Adobe Heiti Std R" panose="020B0400000000000000" pitchFamily="34" charset="-128"/>
                <a:ea typeface="Adobe Heiti Std R" panose="020B0400000000000000" pitchFamily="34" charset="-128"/>
              </a:endParaRPr>
            </a:p>
          </p:txBody>
        </p:sp>
        <p:sp>
          <p:nvSpPr>
            <p:cNvPr id="8" name="Rectangle 7">
              <a:extLst>
                <a:ext uri="{FF2B5EF4-FFF2-40B4-BE49-F238E27FC236}">
                  <a16:creationId xmlns:a16="http://schemas.microsoft.com/office/drawing/2014/main" id="{A97A7A25-594D-434B-ABCE-A30BD394B895}"/>
                </a:ext>
              </a:extLst>
            </p:cNvPr>
            <p:cNvSpPr/>
            <p:nvPr/>
          </p:nvSpPr>
          <p:spPr>
            <a:xfrm>
              <a:off x="3106736" y="2189976"/>
              <a:ext cx="6562726" cy="5239953"/>
            </a:xfrm>
            <a:prstGeom prst="rect">
              <a:avLst/>
            </a:prstGeom>
            <a:noFill/>
          </p:spPr>
          <p:txBody>
            <a:bodyPr wrap="none">
              <a:spAutoFit/>
            </a:bodyPr>
            <a:lstStyle/>
            <a:p>
              <a:pPr algn="ctr">
                <a:defRPr/>
              </a:pPr>
              <a:r>
                <a:rPr lang="en-US" sz="11671" b="1" dirty="0">
                  <a:ln w="6600">
                    <a:solidFill>
                      <a:schemeClr val="accent2"/>
                    </a:solidFill>
                    <a:prstDash val="solid"/>
                  </a:ln>
                  <a:solidFill>
                    <a:schemeClr val="accent3">
                      <a:lumMod val="75000"/>
                    </a:schemeClr>
                  </a:solidFill>
                  <a:effectLst>
                    <a:outerShdw dist="38100" dir="2700000" algn="tl" rotWithShape="0">
                      <a:schemeClr val="accent2"/>
                    </a:outerShdw>
                  </a:effectLst>
                  <a:latin typeface="Berlin Sans FB Demi" panose="020E0802020502020306" pitchFamily="34" charset="0"/>
                </a:rPr>
                <a:t>Quick</a:t>
              </a:r>
            </a:p>
            <a:p>
              <a:pPr algn="ctr">
                <a:defRPr/>
              </a:pPr>
              <a:r>
                <a:rPr lang="en-US" sz="11671" b="1" dirty="0">
                  <a:ln w="6600">
                    <a:solidFill>
                      <a:schemeClr val="accent2"/>
                    </a:solidFill>
                    <a:prstDash val="solid"/>
                  </a:ln>
                  <a:solidFill>
                    <a:schemeClr val="accent3">
                      <a:lumMod val="75000"/>
                    </a:schemeClr>
                  </a:solidFill>
                  <a:effectLst>
                    <a:outerShdw dist="38100" dir="2700000" algn="tl" rotWithShape="0">
                      <a:schemeClr val="accent2"/>
                    </a:outerShdw>
                  </a:effectLst>
                  <a:latin typeface="Berlin Sans FB Demi" panose="020E0802020502020306" pitchFamily="34" charset="0"/>
                </a:rPr>
                <a:t>Quiz!</a:t>
              </a:r>
            </a:p>
          </p:txBody>
        </p:sp>
      </p:grpSp>
    </p:spTree>
    <p:extLst>
      <p:ext uri="{BB962C8B-B14F-4D97-AF65-F5344CB8AC3E}">
        <p14:creationId xmlns:p14="http://schemas.microsoft.com/office/powerpoint/2010/main" val="3338771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941530-BF8F-4DDC-99DB-14A5D5BAC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00400"/>
            <a:ext cx="4114800" cy="2914682"/>
          </a:xfrm>
          <a:prstGeom prst="rect">
            <a:avLst/>
          </a:prstGeom>
        </p:spPr>
      </p:pic>
      <p:sp>
        <p:nvSpPr>
          <p:cNvPr id="8" name="TextBox 7">
            <a:extLst>
              <a:ext uri="{FF2B5EF4-FFF2-40B4-BE49-F238E27FC236}">
                <a16:creationId xmlns:a16="http://schemas.microsoft.com/office/drawing/2014/main" id="{ECFF3B20-2AC8-4A75-9055-BF39E7B269B7}"/>
              </a:ext>
            </a:extLst>
          </p:cNvPr>
          <p:cNvSpPr txBox="1"/>
          <p:nvPr/>
        </p:nvSpPr>
        <p:spPr>
          <a:xfrm>
            <a:off x="3048000" y="5638800"/>
            <a:ext cx="1143000" cy="584775"/>
          </a:xfrm>
          <a:prstGeom prst="rect">
            <a:avLst/>
          </a:prstGeom>
          <a:noFill/>
        </p:spPr>
        <p:txBody>
          <a:bodyPr wrap="square" rtlCol="0">
            <a:spAutoFit/>
          </a:bodyPr>
          <a:lstStyle/>
          <a:p>
            <a:pPr algn="ctr"/>
            <a:r>
              <a:rPr lang="en-US" sz="3200" b="1" dirty="0">
                <a:solidFill>
                  <a:schemeClr val="accent1"/>
                </a:solidFill>
                <a:latin typeface="+mj-lt"/>
              </a:rPr>
              <a:t>YES</a:t>
            </a:r>
          </a:p>
        </p:txBody>
      </p:sp>
      <p:sp>
        <p:nvSpPr>
          <p:cNvPr id="9" name="TextBox 8">
            <a:extLst>
              <a:ext uri="{FF2B5EF4-FFF2-40B4-BE49-F238E27FC236}">
                <a16:creationId xmlns:a16="http://schemas.microsoft.com/office/drawing/2014/main" id="{35CDB6B9-7CFB-4B47-BEBE-654B55FA1B05}"/>
              </a:ext>
            </a:extLst>
          </p:cNvPr>
          <p:cNvSpPr txBox="1"/>
          <p:nvPr/>
        </p:nvSpPr>
        <p:spPr>
          <a:xfrm>
            <a:off x="4953000" y="5638800"/>
            <a:ext cx="1295400" cy="584775"/>
          </a:xfrm>
          <a:prstGeom prst="rect">
            <a:avLst/>
          </a:prstGeom>
          <a:noFill/>
        </p:spPr>
        <p:txBody>
          <a:bodyPr wrap="square" rtlCol="0">
            <a:spAutoFit/>
          </a:bodyPr>
          <a:lstStyle/>
          <a:p>
            <a:pPr algn="ctr"/>
            <a:r>
              <a:rPr lang="en-US" sz="3200" b="1" dirty="0">
                <a:solidFill>
                  <a:schemeClr val="accent1"/>
                </a:solidFill>
                <a:latin typeface="+mj-lt"/>
              </a:rPr>
              <a:t>NO</a:t>
            </a:r>
          </a:p>
        </p:txBody>
      </p:sp>
      <p:pic>
        <p:nvPicPr>
          <p:cNvPr id="4" name="Picture 3">
            <a:extLst>
              <a:ext uri="{FF2B5EF4-FFF2-40B4-BE49-F238E27FC236}">
                <a16:creationId xmlns:a16="http://schemas.microsoft.com/office/drawing/2014/main" id="{A68D6A17-1475-42AB-AB78-D31F6A15D8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396" b="24163"/>
          <a:stretch/>
        </p:blipFill>
        <p:spPr>
          <a:xfrm>
            <a:off x="2819400" y="2474106"/>
            <a:ext cx="3429000" cy="1452587"/>
          </a:xfrm>
          <a:prstGeom prst="rect">
            <a:avLst/>
          </a:prstGeom>
        </p:spPr>
      </p:pic>
      <p:sp>
        <p:nvSpPr>
          <p:cNvPr id="2" name="TextBox 1">
            <a:extLst>
              <a:ext uri="{FF2B5EF4-FFF2-40B4-BE49-F238E27FC236}">
                <a16:creationId xmlns:a16="http://schemas.microsoft.com/office/drawing/2014/main" id="{CAED6D94-F6C9-4D21-B574-D6FF2D8706F3}"/>
              </a:ext>
            </a:extLst>
          </p:cNvPr>
          <p:cNvSpPr txBox="1"/>
          <p:nvPr/>
        </p:nvSpPr>
        <p:spPr>
          <a:xfrm>
            <a:off x="1219200" y="533400"/>
            <a:ext cx="6934200" cy="1015663"/>
          </a:xfrm>
          <a:prstGeom prst="rect">
            <a:avLst/>
          </a:prstGeom>
          <a:noFill/>
        </p:spPr>
        <p:txBody>
          <a:bodyPr wrap="square" rtlCol="0">
            <a:spAutoFit/>
          </a:bodyPr>
          <a:lstStyle/>
          <a:p>
            <a:pPr algn="ctr"/>
            <a:r>
              <a:rPr lang="en-US" sz="6000" b="1" dirty="0">
                <a:solidFill>
                  <a:schemeClr val="accent1">
                    <a:lumMod val="75000"/>
                  </a:schemeClr>
                </a:solidFill>
                <a:latin typeface="+mn-lt"/>
              </a:rPr>
              <a:t>Yes or No?</a:t>
            </a:r>
          </a:p>
        </p:txBody>
      </p:sp>
      <p:sp>
        <p:nvSpPr>
          <p:cNvPr id="14338" name="Title 1"/>
          <p:cNvSpPr>
            <a:spLocks noGrp="1"/>
          </p:cNvSpPr>
          <p:nvPr>
            <p:ph type="title"/>
          </p:nvPr>
        </p:nvSpPr>
        <p:spPr>
          <a:xfrm>
            <a:off x="281920" y="1661733"/>
            <a:ext cx="8709680" cy="830998"/>
          </a:xfrm>
        </p:spPr>
        <p:txBody>
          <a:bodyPr>
            <a:noAutofit/>
          </a:bodyPr>
          <a:lstStyle/>
          <a:p>
            <a:pPr algn="ctr"/>
            <a:br>
              <a:rPr lang="en-US" sz="5400" b="1" dirty="0"/>
            </a:br>
            <a:r>
              <a:rPr lang="en-US" dirty="0"/>
              <a:t>Chicken is in the PROTEIN group.</a:t>
            </a:r>
            <a:br>
              <a:rPr lang="en-US" sz="6600" dirty="0"/>
            </a:br>
            <a:endParaRPr lang="en-US" sz="6600" b="1" dirty="0">
              <a:solidFill>
                <a:srgbClr val="7030A0"/>
              </a:solidFill>
              <a:latin typeface="Calibri" pitchFamily="34" charset="0"/>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fns.usda.gov/sites/default/files/images/DeanProtein.png">
            <a:extLst>
              <a:ext uri="{FF2B5EF4-FFF2-40B4-BE49-F238E27FC236}">
                <a16:creationId xmlns:a16="http://schemas.microsoft.com/office/drawing/2014/main" id="{300EF706-C6BD-41EA-B545-9B2BBD313C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739251"/>
            <a:ext cx="2837079" cy="3404495"/>
          </a:xfrm>
          <a:prstGeom prst="rect">
            <a:avLst/>
          </a:prstGeom>
          <a:noFill/>
          <a:extLst>
            <a:ext uri="{909E8E84-426E-40DD-AFC4-6F175D3DCCD1}">
              <a14:hiddenFill xmlns:a14="http://schemas.microsoft.com/office/drawing/2010/main">
                <a:solidFill>
                  <a:srgbClr val="FFFFFF"/>
                </a:solidFill>
              </a14:hiddenFill>
            </a:ext>
          </a:extLst>
        </p:spPr>
      </p:pic>
      <p:sp>
        <p:nvSpPr>
          <p:cNvPr id="14338" name="Title 1"/>
          <p:cNvSpPr>
            <a:spLocks noGrp="1"/>
          </p:cNvSpPr>
          <p:nvPr>
            <p:ph type="title"/>
          </p:nvPr>
        </p:nvSpPr>
        <p:spPr>
          <a:xfrm>
            <a:off x="838199" y="-478630"/>
            <a:ext cx="7467600" cy="5486400"/>
          </a:xfrm>
        </p:spPr>
        <p:txBody>
          <a:bodyPr>
            <a:noAutofit/>
          </a:bodyPr>
          <a:lstStyle/>
          <a:p>
            <a:pPr algn="ctr"/>
            <a:br>
              <a:rPr lang="en-US" sz="5400" b="1" dirty="0"/>
            </a:br>
            <a:r>
              <a:rPr lang="en-US" sz="4400" dirty="0"/>
              <a:t>Chicken is a protein food!</a:t>
            </a:r>
            <a:endParaRPr lang="en-US" sz="6600" b="1" dirty="0">
              <a:solidFill>
                <a:srgbClr val="7030A0"/>
              </a:solidFill>
              <a:latin typeface="Calibri" pitchFamily="34" charset="0"/>
              <a:cs typeface="Calibri" pitchFamily="34" charset="0"/>
            </a:endParaRPr>
          </a:p>
        </p:txBody>
      </p:sp>
      <p:sp>
        <p:nvSpPr>
          <p:cNvPr id="3" name="Rectangle 2"/>
          <p:cNvSpPr/>
          <p:nvPr/>
        </p:nvSpPr>
        <p:spPr>
          <a:xfrm>
            <a:off x="3624878" y="893285"/>
            <a:ext cx="1678665" cy="1015663"/>
          </a:xfrm>
          <a:prstGeom prst="rect">
            <a:avLst/>
          </a:prstGeom>
        </p:spPr>
        <p:txBody>
          <a:bodyPr wrap="none">
            <a:spAutoFit/>
          </a:bodyPr>
          <a:lstStyle/>
          <a:p>
            <a:r>
              <a:rPr lang="en-US" sz="6000" b="1" dirty="0">
                <a:solidFill>
                  <a:schemeClr val="accent1">
                    <a:lumMod val="75000"/>
                  </a:schemeClr>
                </a:solidFill>
                <a:latin typeface="+mj-lt"/>
              </a:rPr>
              <a:t>YES!</a:t>
            </a:r>
            <a:endParaRPr lang="en-US" sz="6000" dirty="0">
              <a:solidFill>
                <a:schemeClr val="accent1">
                  <a:lumMod val="75000"/>
                </a:schemeClr>
              </a:solidFill>
              <a:latin typeface="+mj-lt"/>
            </a:endParaRPr>
          </a:p>
        </p:txBody>
      </p:sp>
      <p:pic>
        <p:nvPicPr>
          <p:cNvPr id="5" name="Picture 4">
            <a:extLst>
              <a:ext uri="{FF2B5EF4-FFF2-40B4-BE49-F238E27FC236}">
                <a16:creationId xmlns:a16="http://schemas.microsoft.com/office/drawing/2014/main" id="{96D6FE2E-C2B5-4D60-B802-4E04A7CC19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535" y="3439391"/>
            <a:ext cx="3753049" cy="2816858"/>
          </a:xfrm>
          <a:prstGeom prst="rect">
            <a:avLst/>
          </a:prstGeom>
        </p:spPr>
      </p:pic>
      <p:pic>
        <p:nvPicPr>
          <p:cNvPr id="7" name="Picture 3">
            <a:extLst>
              <a:ext uri="{FF2B5EF4-FFF2-40B4-BE49-F238E27FC236}">
                <a16:creationId xmlns:a16="http://schemas.microsoft.com/office/drawing/2014/main" id="{B4910956-C1FE-4E6C-8911-E87B0FB872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7072" t="23573" r="50610" b="22713"/>
          <a:stretch>
            <a:fillRect/>
          </a:stretch>
        </p:blipFill>
        <p:spPr bwMode="auto">
          <a:xfrm>
            <a:off x="5825836" y="762000"/>
            <a:ext cx="1274979" cy="11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58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500"/>
                                  </p:stCondLst>
                                  <p:childTnLst>
                                    <p:set>
                                      <p:cBhvr>
                                        <p:cTn id="11" dur="1" fill="hold">
                                          <p:stCondLst>
                                            <p:cond delay="0"/>
                                          </p:stCondLst>
                                        </p:cTn>
                                        <p:tgtEl>
                                          <p:spTgt spid="14338"/>
                                        </p:tgtEl>
                                        <p:attrNameLst>
                                          <p:attrName>style.visibility</p:attrName>
                                        </p:attrNameLst>
                                      </p:cBhvr>
                                      <p:to>
                                        <p:strVal val="visible"/>
                                      </p:to>
                                    </p:set>
                                  </p:childTnLst>
                                </p:cTn>
                              </p:par>
                              <p:par>
                                <p:cTn id="12" presetID="6" presetClass="emph" presetSubtype="0" fill="hold" nodeType="with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1447800"/>
            <a:ext cx="7467600" cy="1600200"/>
          </a:xfrm>
        </p:spPr>
        <p:txBody>
          <a:bodyPr>
            <a:noAutofit/>
          </a:bodyPr>
          <a:lstStyle/>
          <a:p>
            <a:pPr algn="ctr"/>
            <a:br>
              <a:rPr lang="en-US" sz="6600" b="1" dirty="0"/>
            </a:br>
            <a:br>
              <a:rPr lang="en-US" sz="6600" b="1" dirty="0"/>
            </a:br>
            <a:r>
              <a:rPr lang="en-US" sz="4800" dirty="0"/>
              <a:t>Protein foods only come from animals.</a:t>
            </a:r>
            <a:br>
              <a:rPr lang="en-US" sz="8000" dirty="0"/>
            </a:br>
            <a:endParaRPr lang="en-US" sz="8000" b="1" dirty="0">
              <a:solidFill>
                <a:srgbClr val="7030A0"/>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id="{2D639EE0-5D3A-4911-A3E9-1926A7562787}"/>
              </a:ext>
            </a:extLst>
          </p:cNvPr>
          <p:cNvSpPr txBox="1"/>
          <p:nvPr/>
        </p:nvSpPr>
        <p:spPr>
          <a:xfrm>
            <a:off x="838200" y="557594"/>
            <a:ext cx="7467600" cy="1015663"/>
          </a:xfrm>
          <a:prstGeom prst="rect">
            <a:avLst/>
          </a:prstGeom>
          <a:noFill/>
        </p:spPr>
        <p:txBody>
          <a:bodyPr wrap="square" rtlCol="0">
            <a:spAutoFit/>
          </a:bodyPr>
          <a:lstStyle/>
          <a:p>
            <a:pPr algn="ctr"/>
            <a:r>
              <a:rPr lang="en-US" sz="6000" b="1" dirty="0">
                <a:solidFill>
                  <a:schemeClr val="accent1">
                    <a:lumMod val="75000"/>
                  </a:schemeClr>
                </a:solidFill>
                <a:latin typeface="+mn-lt"/>
              </a:rPr>
              <a:t>Yes or No?</a:t>
            </a:r>
          </a:p>
        </p:txBody>
      </p:sp>
      <p:pic>
        <p:nvPicPr>
          <p:cNvPr id="8" name="Picture 7">
            <a:extLst>
              <a:ext uri="{FF2B5EF4-FFF2-40B4-BE49-F238E27FC236}">
                <a16:creationId xmlns:a16="http://schemas.microsoft.com/office/drawing/2014/main" id="{BE47FBAF-8D98-48F5-884F-00D4AAF31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00400"/>
            <a:ext cx="4114800" cy="2914682"/>
          </a:xfrm>
          <a:prstGeom prst="rect">
            <a:avLst/>
          </a:prstGeom>
        </p:spPr>
      </p:pic>
      <p:sp>
        <p:nvSpPr>
          <p:cNvPr id="9" name="TextBox 8">
            <a:extLst>
              <a:ext uri="{FF2B5EF4-FFF2-40B4-BE49-F238E27FC236}">
                <a16:creationId xmlns:a16="http://schemas.microsoft.com/office/drawing/2014/main" id="{841864B0-5EF4-4624-BB9F-EC76655D4D9A}"/>
              </a:ext>
            </a:extLst>
          </p:cNvPr>
          <p:cNvSpPr txBox="1"/>
          <p:nvPr/>
        </p:nvSpPr>
        <p:spPr>
          <a:xfrm>
            <a:off x="3048000" y="5638800"/>
            <a:ext cx="1143000" cy="584775"/>
          </a:xfrm>
          <a:prstGeom prst="rect">
            <a:avLst/>
          </a:prstGeom>
          <a:noFill/>
        </p:spPr>
        <p:txBody>
          <a:bodyPr wrap="square" rtlCol="0">
            <a:spAutoFit/>
          </a:bodyPr>
          <a:lstStyle/>
          <a:p>
            <a:pPr algn="ctr"/>
            <a:r>
              <a:rPr lang="en-US" sz="3200" b="1" dirty="0">
                <a:solidFill>
                  <a:schemeClr val="accent1"/>
                </a:solidFill>
                <a:latin typeface="+mj-lt"/>
              </a:rPr>
              <a:t>YES</a:t>
            </a:r>
          </a:p>
        </p:txBody>
      </p:sp>
      <p:sp>
        <p:nvSpPr>
          <p:cNvPr id="10" name="TextBox 9">
            <a:extLst>
              <a:ext uri="{FF2B5EF4-FFF2-40B4-BE49-F238E27FC236}">
                <a16:creationId xmlns:a16="http://schemas.microsoft.com/office/drawing/2014/main" id="{907D58D6-CB71-4D1E-B270-F8AAF9BE6E74}"/>
              </a:ext>
            </a:extLst>
          </p:cNvPr>
          <p:cNvSpPr txBox="1"/>
          <p:nvPr/>
        </p:nvSpPr>
        <p:spPr>
          <a:xfrm>
            <a:off x="4953000" y="5638800"/>
            <a:ext cx="1295400" cy="584775"/>
          </a:xfrm>
          <a:prstGeom prst="rect">
            <a:avLst/>
          </a:prstGeom>
          <a:noFill/>
        </p:spPr>
        <p:txBody>
          <a:bodyPr wrap="square" rtlCol="0">
            <a:spAutoFit/>
          </a:bodyPr>
          <a:lstStyle/>
          <a:p>
            <a:pPr algn="ctr"/>
            <a:r>
              <a:rPr lang="en-US" sz="3200" b="1" dirty="0">
                <a:solidFill>
                  <a:schemeClr val="accent1"/>
                </a:solidFill>
                <a:latin typeface="+mj-lt"/>
              </a:rPr>
              <a:t>NO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1143000"/>
            <a:ext cx="7467600" cy="5257800"/>
          </a:xfrm>
        </p:spPr>
        <p:txBody>
          <a:bodyPr>
            <a:noAutofit/>
          </a:bodyPr>
          <a:lstStyle/>
          <a:p>
            <a:pPr algn="ctr"/>
            <a:br>
              <a:rPr lang="en-US" sz="5400" b="1" dirty="0"/>
            </a:br>
            <a:br>
              <a:rPr lang="en-US" sz="4800" b="1" dirty="0"/>
            </a:br>
            <a:r>
              <a:rPr lang="en-US" sz="4800" dirty="0"/>
              <a:t>Protein foods come from </a:t>
            </a:r>
            <a:r>
              <a:rPr lang="en-US" sz="4800" b="1" dirty="0"/>
              <a:t>plants and animals</a:t>
            </a:r>
            <a:br>
              <a:rPr lang="en-US" sz="4800" dirty="0"/>
            </a:br>
            <a:br>
              <a:rPr lang="en-US" sz="8000" dirty="0"/>
            </a:br>
            <a:endParaRPr lang="en-US" sz="8000" b="1" dirty="0">
              <a:solidFill>
                <a:srgbClr val="7030A0"/>
              </a:solidFill>
              <a:latin typeface="Calibri" pitchFamily="34" charset="0"/>
              <a:cs typeface="Calibri" pitchFamily="34" charset="0"/>
            </a:endParaRPr>
          </a:p>
        </p:txBody>
      </p:sp>
      <p:sp>
        <p:nvSpPr>
          <p:cNvPr id="3" name="Rectangle 2"/>
          <p:cNvSpPr/>
          <p:nvPr/>
        </p:nvSpPr>
        <p:spPr>
          <a:xfrm>
            <a:off x="3533895" y="978685"/>
            <a:ext cx="1245854" cy="1015663"/>
          </a:xfrm>
          <a:prstGeom prst="rect">
            <a:avLst/>
          </a:prstGeom>
        </p:spPr>
        <p:txBody>
          <a:bodyPr wrap="none">
            <a:spAutoFit/>
          </a:bodyPr>
          <a:lstStyle/>
          <a:p>
            <a:r>
              <a:rPr lang="en-US" sz="6000" b="1" dirty="0">
                <a:solidFill>
                  <a:schemeClr val="accent1">
                    <a:lumMod val="75000"/>
                  </a:schemeClr>
                </a:solidFill>
                <a:latin typeface="+mj-lt"/>
              </a:rPr>
              <a:t>No</a:t>
            </a:r>
            <a:endParaRPr lang="en-US" sz="6000" dirty="0">
              <a:solidFill>
                <a:schemeClr val="accent1">
                  <a:lumMod val="75000"/>
                </a:schemeClr>
              </a:solidFill>
              <a:latin typeface="+mj-lt"/>
            </a:endParaRPr>
          </a:p>
        </p:txBody>
      </p:sp>
      <p:pic>
        <p:nvPicPr>
          <p:cNvPr id="9" name="Graphic 8" descr="Plant">
            <a:extLst>
              <a:ext uri="{FF2B5EF4-FFF2-40B4-BE49-F238E27FC236}">
                <a16:creationId xmlns:a16="http://schemas.microsoft.com/office/drawing/2014/main" id="{FDE4EDA1-282F-4EAD-9A09-E2E837E2A4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492" y="4343400"/>
            <a:ext cx="2086708" cy="2086708"/>
          </a:xfrm>
          <a:prstGeom prst="rect">
            <a:avLst/>
          </a:prstGeom>
        </p:spPr>
      </p:pic>
      <p:pic>
        <p:nvPicPr>
          <p:cNvPr id="11" name="Graphic 10" descr="Cow">
            <a:extLst>
              <a:ext uri="{FF2B5EF4-FFF2-40B4-BE49-F238E27FC236}">
                <a16:creationId xmlns:a16="http://schemas.microsoft.com/office/drawing/2014/main" id="{4B0E51AA-51B6-4A80-A72F-81B22E1E9F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6199" y="4572000"/>
            <a:ext cx="2027999" cy="2027999"/>
          </a:xfrm>
          <a:prstGeom prst="rect">
            <a:avLst/>
          </a:prstGeom>
        </p:spPr>
      </p:pic>
      <p:pic>
        <p:nvPicPr>
          <p:cNvPr id="10" name="Picture 9">
            <a:extLst>
              <a:ext uri="{FF2B5EF4-FFF2-40B4-BE49-F238E27FC236}">
                <a16:creationId xmlns:a16="http://schemas.microsoft.com/office/drawing/2014/main" id="{830F756F-7122-45EB-86EC-D5627E8BA25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1852" t="23529" r="5556" b="18955"/>
          <a:stretch/>
        </p:blipFill>
        <p:spPr>
          <a:xfrm>
            <a:off x="5804900" y="680302"/>
            <a:ext cx="1586500" cy="1517522"/>
          </a:xfrm>
          <a:prstGeom prst="rect">
            <a:avLst/>
          </a:prstGeom>
        </p:spPr>
      </p:pic>
    </p:spTree>
    <p:extLst>
      <p:ext uri="{BB962C8B-B14F-4D97-AF65-F5344CB8AC3E}">
        <p14:creationId xmlns:p14="http://schemas.microsoft.com/office/powerpoint/2010/main" val="13526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500"/>
                                  </p:stCondLst>
                                  <p:childTnLst>
                                    <p:set>
                                      <p:cBhvr>
                                        <p:cTn id="11"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1447800"/>
            <a:ext cx="7467600" cy="1600200"/>
          </a:xfrm>
        </p:spPr>
        <p:txBody>
          <a:bodyPr>
            <a:noAutofit/>
          </a:bodyPr>
          <a:lstStyle/>
          <a:p>
            <a:pPr algn="ctr"/>
            <a:br>
              <a:rPr lang="en-US" sz="6600" b="1" dirty="0"/>
            </a:br>
            <a:br>
              <a:rPr lang="en-US" sz="6600" b="1" dirty="0"/>
            </a:br>
            <a:r>
              <a:rPr lang="en-US" sz="4800" dirty="0"/>
              <a:t>Protein foods help our bodies grow and heal?</a:t>
            </a:r>
            <a:br>
              <a:rPr lang="en-US" sz="8000" dirty="0"/>
            </a:br>
            <a:endParaRPr lang="en-US" sz="8000" b="1" dirty="0">
              <a:solidFill>
                <a:srgbClr val="7030A0"/>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id="{2D639EE0-5D3A-4911-A3E9-1926A7562787}"/>
              </a:ext>
            </a:extLst>
          </p:cNvPr>
          <p:cNvSpPr txBox="1"/>
          <p:nvPr/>
        </p:nvSpPr>
        <p:spPr>
          <a:xfrm>
            <a:off x="838200" y="557594"/>
            <a:ext cx="7467600" cy="1015663"/>
          </a:xfrm>
          <a:prstGeom prst="rect">
            <a:avLst/>
          </a:prstGeom>
          <a:noFill/>
        </p:spPr>
        <p:txBody>
          <a:bodyPr wrap="square" rtlCol="0">
            <a:spAutoFit/>
          </a:bodyPr>
          <a:lstStyle/>
          <a:p>
            <a:pPr algn="ctr"/>
            <a:r>
              <a:rPr lang="en-US" sz="6000" b="1" dirty="0">
                <a:solidFill>
                  <a:schemeClr val="accent1">
                    <a:lumMod val="75000"/>
                  </a:schemeClr>
                </a:solidFill>
                <a:latin typeface="+mn-lt"/>
              </a:rPr>
              <a:t>Yes or No?</a:t>
            </a:r>
          </a:p>
        </p:txBody>
      </p:sp>
      <p:pic>
        <p:nvPicPr>
          <p:cNvPr id="8" name="Picture 7">
            <a:extLst>
              <a:ext uri="{FF2B5EF4-FFF2-40B4-BE49-F238E27FC236}">
                <a16:creationId xmlns:a16="http://schemas.microsoft.com/office/drawing/2014/main" id="{BE47FBAF-8D98-48F5-884F-00D4AAF31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00400"/>
            <a:ext cx="4114800" cy="2914682"/>
          </a:xfrm>
          <a:prstGeom prst="rect">
            <a:avLst/>
          </a:prstGeom>
        </p:spPr>
      </p:pic>
      <p:sp>
        <p:nvSpPr>
          <p:cNvPr id="9" name="TextBox 8">
            <a:extLst>
              <a:ext uri="{FF2B5EF4-FFF2-40B4-BE49-F238E27FC236}">
                <a16:creationId xmlns:a16="http://schemas.microsoft.com/office/drawing/2014/main" id="{841864B0-5EF4-4624-BB9F-EC76655D4D9A}"/>
              </a:ext>
            </a:extLst>
          </p:cNvPr>
          <p:cNvSpPr txBox="1"/>
          <p:nvPr/>
        </p:nvSpPr>
        <p:spPr>
          <a:xfrm>
            <a:off x="3048000" y="5638800"/>
            <a:ext cx="1143000" cy="584775"/>
          </a:xfrm>
          <a:prstGeom prst="rect">
            <a:avLst/>
          </a:prstGeom>
          <a:noFill/>
        </p:spPr>
        <p:txBody>
          <a:bodyPr wrap="square" rtlCol="0">
            <a:spAutoFit/>
          </a:bodyPr>
          <a:lstStyle/>
          <a:p>
            <a:pPr algn="ctr"/>
            <a:r>
              <a:rPr lang="en-US" sz="3200" b="1" dirty="0">
                <a:solidFill>
                  <a:schemeClr val="accent1"/>
                </a:solidFill>
                <a:latin typeface="+mj-lt"/>
              </a:rPr>
              <a:t>YES</a:t>
            </a:r>
          </a:p>
        </p:txBody>
      </p:sp>
      <p:sp>
        <p:nvSpPr>
          <p:cNvPr id="10" name="TextBox 9">
            <a:extLst>
              <a:ext uri="{FF2B5EF4-FFF2-40B4-BE49-F238E27FC236}">
                <a16:creationId xmlns:a16="http://schemas.microsoft.com/office/drawing/2014/main" id="{907D58D6-CB71-4D1E-B270-F8AAF9BE6E74}"/>
              </a:ext>
            </a:extLst>
          </p:cNvPr>
          <p:cNvSpPr txBox="1"/>
          <p:nvPr/>
        </p:nvSpPr>
        <p:spPr>
          <a:xfrm>
            <a:off x="4953000" y="5638800"/>
            <a:ext cx="1295400" cy="584775"/>
          </a:xfrm>
          <a:prstGeom prst="rect">
            <a:avLst/>
          </a:prstGeom>
          <a:noFill/>
        </p:spPr>
        <p:txBody>
          <a:bodyPr wrap="square" rtlCol="0">
            <a:spAutoFit/>
          </a:bodyPr>
          <a:lstStyle/>
          <a:p>
            <a:pPr algn="ctr"/>
            <a:r>
              <a:rPr lang="en-US" sz="3200" b="1" dirty="0">
                <a:solidFill>
                  <a:schemeClr val="accent1"/>
                </a:solidFill>
                <a:latin typeface="+mj-lt"/>
              </a:rPr>
              <a:t>NO</a:t>
            </a:r>
          </a:p>
        </p:txBody>
      </p:sp>
    </p:spTree>
    <p:extLst>
      <p:ext uri="{BB962C8B-B14F-4D97-AF65-F5344CB8AC3E}">
        <p14:creationId xmlns:p14="http://schemas.microsoft.com/office/powerpoint/2010/main" val="1668020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199" y="-228600"/>
            <a:ext cx="7467600" cy="5486400"/>
          </a:xfrm>
        </p:spPr>
        <p:txBody>
          <a:bodyPr>
            <a:noAutofit/>
          </a:bodyPr>
          <a:lstStyle/>
          <a:p>
            <a:pPr algn="ctr"/>
            <a:br>
              <a:rPr lang="en-US" sz="5400" b="1" dirty="0"/>
            </a:br>
            <a:r>
              <a:rPr lang="en-US" sz="4400" dirty="0"/>
              <a:t>Protein foods help our bodies grow and heal.</a:t>
            </a:r>
            <a:endParaRPr lang="en-US" sz="6600" b="1" dirty="0">
              <a:solidFill>
                <a:srgbClr val="7030A0"/>
              </a:solidFill>
              <a:latin typeface="Calibri" pitchFamily="34" charset="0"/>
              <a:cs typeface="Calibri" pitchFamily="34" charset="0"/>
            </a:endParaRPr>
          </a:p>
        </p:txBody>
      </p:sp>
      <p:sp>
        <p:nvSpPr>
          <p:cNvPr id="3" name="Rectangle 2"/>
          <p:cNvSpPr/>
          <p:nvPr/>
        </p:nvSpPr>
        <p:spPr>
          <a:xfrm>
            <a:off x="3624878" y="893285"/>
            <a:ext cx="1678665" cy="1015663"/>
          </a:xfrm>
          <a:prstGeom prst="rect">
            <a:avLst/>
          </a:prstGeom>
        </p:spPr>
        <p:txBody>
          <a:bodyPr wrap="none">
            <a:spAutoFit/>
          </a:bodyPr>
          <a:lstStyle/>
          <a:p>
            <a:r>
              <a:rPr lang="en-US" sz="6000" b="1" dirty="0">
                <a:solidFill>
                  <a:schemeClr val="accent1">
                    <a:lumMod val="75000"/>
                  </a:schemeClr>
                </a:solidFill>
                <a:latin typeface="+mj-lt"/>
              </a:rPr>
              <a:t>YES!</a:t>
            </a:r>
            <a:endParaRPr lang="en-US" sz="6000" dirty="0">
              <a:solidFill>
                <a:schemeClr val="accent1">
                  <a:lumMod val="75000"/>
                </a:schemeClr>
              </a:solidFill>
              <a:latin typeface="+mj-lt"/>
            </a:endParaRPr>
          </a:p>
        </p:txBody>
      </p:sp>
      <p:pic>
        <p:nvPicPr>
          <p:cNvPr id="7" name="Picture 3">
            <a:extLst>
              <a:ext uri="{FF2B5EF4-FFF2-40B4-BE49-F238E27FC236}">
                <a16:creationId xmlns:a16="http://schemas.microsoft.com/office/drawing/2014/main" id="{B4910956-C1FE-4E6C-8911-E87B0FB872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072" t="23573" r="50610" b="22713"/>
          <a:stretch>
            <a:fillRect/>
          </a:stretch>
        </p:blipFill>
        <p:spPr bwMode="auto">
          <a:xfrm>
            <a:off x="5825836" y="762000"/>
            <a:ext cx="1274979" cy="1146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166AA76-8245-4FEF-906D-7DAF4C48D3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07"/>
          <a:stretch/>
        </p:blipFill>
        <p:spPr>
          <a:xfrm>
            <a:off x="5046052" y="3810000"/>
            <a:ext cx="2039523" cy="2689743"/>
          </a:xfrm>
          <a:prstGeom prst="rect">
            <a:avLst/>
          </a:prstGeom>
        </p:spPr>
      </p:pic>
      <p:pic>
        <p:nvPicPr>
          <p:cNvPr id="9" name="Picture 8">
            <a:extLst>
              <a:ext uri="{FF2B5EF4-FFF2-40B4-BE49-F238E27FC236}">
                <a16:creationId xmlns:a16="http://schemas.microsoft.com/office/drawing/2014/main" id="{B651D9FE-8566-4F1B-BF78-7888F20435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465" r="16402"/>
          <a:stretch/>
        </p:blipFill>
        <p:spPr>
          <a:xfrm>
            <a:off x="1752600" y="3810000"/>
            <a:ext cx="2983935" cy="2689744"/>
          </a:xfrm>
          <a:prstGeom prst="rect">
            <a:avLst/>
          </a:prstGeom>
        </p:spPr>
      </p:pic>
    </p:spTree>
    <p:extLst>
      <p:ext uri="{BB962C8B-B14F-4D97-AF65-F5344CB8AC3E}">
        <p14:creationId xmlns:p14="http://schemas.microsoft.com/office/powerpoint/2010/main" val="320865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1" presetClass="entr" presetSubtype="0" fill="hold" grpId="0" nodeType="withEffect">
                                  <p:stCondLst>
                                    <p:cond delay="500"/>
                                  </p:stCondLst>
                                  <p:childTnLst>
                                    <p:set>
                                      <p:cBhvr>
                                        <p:cTn id="11"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556085-4B8B-4125-AFD0-965BACC65433}"/>
              </a:ext>
            </a:extLst>
          </p:cNvPr>
          <p:cNvSpPr/>
          <p:nvPr/>
        </p:nvSpPr>
        <p:spPr>
          <a:xfrm>
            <a:off x="-1" y="4174997"/>
            <a:ext cx="9165323" cy="2683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053C1D-ACE3-40CE-A8FC-2F68762B5BF6}"/>
              </a:ext>
            </a:extLst>
          </p:cNvPr>
          <p:cNvSpPr/>
          <p:nvPr/>
        </p:nvSpPr>
        <p:spPr>
          <a:xfrm>
            <a:off x="4898122" y="-4781"/>
            <a:ext cx="42672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406910"/>
            <a:ext cx="5005065" cy="1356360"/>
          </a:xfrm>
        </p:spPr>
        <p:txBody>
          <a:bodyPr>
            <a:normAutofit/>
          </a:bodyPr>
          <a:lstStyle/>
          <a:p>
            <a:pPr algn="ctr"/>
            <a:r>
              <a:rPr lang="en-US" sz="5400" b="1" dirty="0">
                <a:solidFill>
                  <a:schemeClr val="bg1"/>
                </a:solidFill>
              </a:rPr>
              <a:t>CHALLENGE</a:t>
            </a:r>
          </a:p>
        </p:txBody>
      </p:sp>
      <p:sp>
        <p:nvSpPr>
          <p:cNvPr id="3" name="Content Placeholder 2"/>
          <p:cNvSpPr>
            <a:spLocks noGrp="1"/>
          </p:cNvSpPr>
          <p:nvPr>
            <p:ph idx="1"/>
          </p:nvPr>
        </p:nvSpPr>
        <p:spPr>
          <a:xfrm>
            <a:off x="0" y="0"/>
            <a:ext cx="9144000" cy="4243432"/>
          </a:xfrm>
          <a:solidFill>
            <a:schemeClr val="accent2">
              <a:lumMod val="75000"/>
            </a:schemeClr>
          </a:solidFill>
        </p:spPr>
        <p:txBody>
          <a:bodyPr>
            <a:normAutofit/>
          </a:bodyPr>
          <a:lstStyle/>
          <a:p>
            <a:pPr marL="34290" indent="0" algn="ctr">
              <a:buNone/>
            </a:pPr>
            <a:endParaRPr lang="en-US" sz="4000" dirty="0">
              <a:solidFill>
                <a:schemeClr val="bg1"/>
              </a:solidFill>
            </a:endParaRPr>
          </a:p>
          <a:p>
            <a:pPr marL="34290" indent="0" algn="ctr">
              <a:buNone/>
            </a:pPr>
            <a:r>
              <a:rPr lang="en-US" sz="6000" dirty="0">
                <a:solidFill>
                  <a:schemeClr val="bg1"/>
                </a:solidFill>
                <a:latin typeface="Gill Sans Ultra Bold Condensed" panose="020B0A06020104020203" pitchFamily="34" charset="0"/>
              </a:rPr>
              <a:t>CHALLENGE</a:t>
            </a:r>
            <a:endParaRPr lang="en-US" sz="4000" dirty="0">
              <a:solidFill>
                <a:schemeClr val="bg1"/>
              </a:solidFill>
              <a:latin typeface="Gill Sans Ultra Bold Condensed" panose="020B0A06020104020203" pitchFamily="34" charset="0"/>
            </a:endParaRPr>
          </a:p>
          <a:p>
            <a:pPr marL="34290" indent="0" algn="ctr">
              <a:buNone/>
            </a:pPr>
            <a:endParaRPr lang="en-US" sz="4000" dirty="0">
              <a:solidFill>
                <a:schemeClr val="bg1"/>
              </a:solidFill>
            </a:endParaRPr>
          </a:p>
          <a:p>
            <a:pPr marL="338138" indent="0" algn="ctr" defTabSz="584200">
              <a:buNone/>
              <a:tabLst>
                <a:tab pos="1541463" algn="l"/>
                <a:tab pos="2913063" algn="l"/>
                <a:tab pos="7653338" algn="l"/>
                <a:tab pos="8280400" algn="l"/>
                <a:tab pos="8567738" algn="l"/>
                <a:tab pos="8923338" algn="l"/>
              </a:tabLst>
            </a:pPr>
            <a:r>
              <a:rPr lang="en-US" sz="4000" dirty="0">
                <a:solidFill>
                  <a:schemeClr val="bg1"/>
                </a:solidFill>
              </a:rPr>
              <a:t>Eat a protein food that comes from a</a:t>
            </a:r>
            <a:r>
              <a:rPr lang="en-US" sz="4000" b="1" dirty="0">
                <a:solidFill>
                  <a:schemeClr val="bg1"/>
                </a:solidFill>
              </a:rPr>
              <a:t> PLANT </a:t>
            </a:r>
            <a:r>
              <a:rPr lang="en-US" sz="4000" dirty="0">
                <a:solidFill>
                  <a:schemeClr val="bg1"/>
                </a:solidFill>
              </a:rPr>
              <a:t>today!</a:t>
            </a:r>
          </a:p>
        </p:txBody>
      </p:sp>
      <p:grpSp>
        <p:nvGrpSpPr>
          <p:cNvPr id="32" name="Group 31">
            <a:extLst>
              <a:ext uri="{FF2B5EF4-FFF2-40B4-BE49-F238E27FC236}">
                <a16:creationId xmlns:a16="http://schemas.microsoft.com/office/drawing/2014/main" id="{6B543498-E00E-45AB-9A50-5F86C5A76E72}"/>
              </a:ext>
            </a:extLst>
          </p:cNvPr>
          <p:cNvGrpSpPr/>
          <p:nvPr/>
        </p:nvGrpSpPr>
        <p:grpSpPr>
          <a:xfrm>
            <a:off x="227313" y="4243432"/>
            <a:ext cx="8710694" cy="2766968"/>
            <a:chOff x="-3988476" y="5144480"/>
            <a:chExt cx="15881366" cy="4396510"/>
          </a:xfrm>
        </p:grpSpPr>
        <p:pic>
          <p:nvPicPr>
            <p:cNvPr id="30" name="Picture 29">
              <a:extLst>
                <a:ext uri="{FF2B5EF4-FFF2-40B4-BE49-F238E27FC236}">
                  <a16:creationId xmlns:a16="http://schemas.microsoft.com/office/drawing/2014/main" id="{EB042263-9662-4328-ACBE-203F733B5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1191" y="5144480"/>
              <a:ext cx="1676671" cy="2515004"/>
            </a:xfrm>
            <a:prstGeom prst="rect">
              <a:avLst/>
            </a:prstGeom>
          </p:spPr>
        </p:pic>
        <p:pic>
          <p:nvPicPr>
            <p:cNvPr id="21" name="Picture 20">
              <a:extLst>
                <a:ext uri="{FF2B5EF4-FFF2-40B4-BE49-F238E27FC236}">
                  <a16:creationId xmlns:a16="http://schemas.microsoft.com/office/drawing/2014/main" id="{C5E72CA8-41BD-4A87-9FFC-7C3375FC66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2397"/>
            <a:stretch/>
          </p:blipFill>
          <p:spPr>
            <a:xfrm>
              <a:off x="-1374068" y="5561160"/>
              <a:ext cx="3742398" cy="1686651"/>
            </a:xfrm>
            <a:prstGeom prst="rect">
              <a:avLst/>
            </a:prstGeom>
          </p:spPr>
        </p:pic>
        <p:pic>
          <p:nvPicPr>
            <p:cNvPr id="22" name="Picture 21">
              <a:extLst>
                <a:ext uri="{FF2B5EF4-FFF2-40B4-BE49-F238E27FC236}">
                  <a16:creationId xmlns:a16="http://schemas.microsoft.com/office/drawing/2014/main" id="{27A2A9C5-B07C-41E5-871F-92140AFF4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2163" y="5718461"/>
              <a:ext cx="2280727" cy="1597993"/>
            </a:xfrm>
            <a:prstGeom prst="rect">
              <a:avLst/>
            </a:prstGeom>
          </p:spPr>
        </p:pic>
        <p:pic>
          <p:nvPicPr>
            <p:cNvPr id="23" name="Picture 22">
              <a:extLst>
                <a:ext uri="{FF2B5EF4-FFF2-40B4-BE49-F238E27FC236}">
                  <a16:creationId xmlns:a16="http://schemas.microsoft.com/office/drawing/2014/main" id="{E15AAD1D-F6E8-4A19-99F0-48A6618CDA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8476" y="6919429"/>
              <a:ext cx="1889105" cy="2379409"/>
            </a:xfrm>
            <a:prstGeom prst="rect">
              <a:avLst/>
            </a:prstGeom>
          </p:spPr>
        </p:pic>
        <p:pic>
          <p:nvPicPr>
            <p:cNvPr id="24" name="Picture 23">
              <a:extLst>
                <a:ext uri="{FF2B5EF4-FFF2-40B4-BE49-F238E27FC236}">
                  <a16:creationId xmlns:a16="http://schemas.microsoft.com/office/drawing/2014/main" id="{53223DAB-3B38-4DF5-873E-BF4348ED21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659"/>
            <a:stretch/>
          </p:blipFill>
          <p:spPr>
            <a:xfrm>
              <a:off x="8457464" y="7318660"/>
              <a:ext cx="3109426" cy="1597993"/>
            </a:xfrm>
            <a:prstGeom prst="rect">
              <a:avLst/>
            </a:prstGeom>
          </p:spPr>
        </p:pic>
        <p:pic>
          <p:nvPicPr>
            <p:cNvPr id="26" name="Picture 25">
              <a:extLst>
                <a:ext uri="{FF2B5EF4-FFF2-40B4-BE49-F238E27FC236}">
                  <a16:creationId xmlns:a16="http://schemas.microsoft.com/office/drawing/2014/main" id="{BF47E383-5CE4-49AD-A539-EF74F0F4C9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9223" y="7099743"/>
              <a:ext cx="3066939" cy="2035827"/>
            </a:xfrm>
            <a:prstGeom prst="rect">
              <a:avLst/>
            </a:prstGeom>
          </p:spPr>
        </p:pic>
        <p:pic>
          <p:nvPicPr>
            <p:cNvPr id="27" name="Picture 26">
              <a:extLst>
                <a:ext uri="{FF2B5EF4-FFF2-40B4-BE49-F238E27FC236}">
                  <a16:creationId xmlns:a16="http://schemas.microsoft.com/office/drawing/2014/main" id="{646CE9C6-6239-459B-9F97-ED3ADC02FAB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1297" y="5372667"/>
              <a:ext cx="2099564" cy="1676398"/>
            </a:xfrm>
            <a:prstGeom prst="rect">
              <a:avLst/>
            </a:prstGeom>
          </p:spPr>
        </p:pic>
        <p:pic>
          <p:nvPicPr>
            <p:cNvPr id="28" name="Picture 27">
              <a:extLst>
                <a:ext uri="{FF2B5EF4-FFF2-40B4-BE49-F238E27FC236}">
                  <a16:creationId xmlns:a16="http://schemas.microsoft.com/office/drawing/2014/main" id="{FDB37E96-9346-4101-A733-F260FC9BBA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2900" y="5540655"/>
              <a:ext cx="2396991" cy="1597993"/>
            </a:xfrm>
            <a:prstGeom prst="rect">
              <a:avLst/>
            </a:prstGeom>
          </p:spPr>
        </p:pic>
        <p:pic>
          <p:nvPicPr>
            <p:cNvPr id="29" name="Picture 28">
              <a:extLst>
                <a:ext uri="{FF2B5EF4-FFF2-40B4-BE49-F238E27FC236}">
                  <a16:creationId xmlns:a16="http://schemas.microsoft.com/office/drawing/2014/main" id="{FB4FC9F6-4594-4BFC-930D-43500B626CA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0363"/>
            <a:stretch/>
          </p:blipFill>
          <p:spPr>
            <a:xfrm>
              <a:off x="-1586369" y="7159154"/>
              <a:ext cx="3985814" cy="2381836"/>
            </a:xfrm>
            <a:prstGeom prst="rect">
              <a:avLst/>
            </a:prstGeom>
          </p:spPr>
        </p:pic>
        <p:pic>
          <p:nvPicPr>
            <p:cNvPr id="31" name="Picture 30">
              <a:extLst>
                <a:ext uri="{FF2B5EF4-FFF2-40B4-BE49-F238E27FC236}">
                  <a16:creationId xmlns:a16="http://schemas.microsoft.com/office/drawing/2014/main" id="{698A8BCB-0042-4F48-88DC-DA33168246F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23602"/>
            <a:stretch/>
          </p:blipFill>
          <p:spPr>
            <a:xfrm>
              <a:off x="4197630" y="5701962"/>
              <a:ext cx="3066938" cy="1562347"/>
            </a:xfrm>
            <a:prstGeom prst="rect">
              <a:avLst/>
            </a:prstGeom>
          </p:spPr>
        </p:pic>
      </p:grpSp>
      <p:pic>
        <p:nvPicPr>
          <p:cNvPr id="7" name="Picture 6" descr="A plate of food&#10;&#10;Description generated with high confidence">
            <a:extLst>
              <a:ext uri="{FF2B5EF4-FFF2-40B4-BE49-F238E27FC236}">
                <a16:creationId xmlns:a16="http://schemas.microsoft.com/office/drawing/2014/main" id="{90C4E0B1-3B49-46CF-9787-2849D481729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4727"/>
          <a:stretch/>
        </p:blipFill>
        <p:spPr>
          <a:xfrm>
            <a:off x="5308972" y="5765070"/>
            <a:ext cx="1800675" cy="903678"/>
          </a:xfrm>
          <a:prstGeom prst="rect">
            <a:avLst/>
          </a:prstGeom>
        </p:spPr>
      </p:pic>
    </p:spTree>
    <p:extLst>
      <p:ext uri="{BB962C8B-B14F-4D97-AF65-F5344CB8AC3E}">
        <p14:creationId xmlns:p14="http://schemas.microsoft.com/office/powerpoint/2010/main" val="4289858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868412" y="2590800"/>
            <a:ext cx="7407176" cy="1356197"/>
          </a:xfrm>
        </p:spPr>
        <p:txBody>
          <a:bodyPr rtlCol="0">
            <a:normAutofit/>
          </a:bodyPr>
          <a:lstStyle/>
          <a:p>
            <a:pPr algn="ctr" defTabSz="685765">
              <a:defRPr/>
            </a:pPr>
            <a:r>
              <a:rPr lang="en-US" altLang="en-US" sz="6600" dirty="0"/>
              <a:t>Let’s Taste!</a:t>
            </a:r>
          </a:p>
        </p:txBody>
      </p:sp>
    </p:spTree>
    <p:extLst>
      <p:ext uri="{BB962C8B-B14F-4D97-AF65-F5344CB8AC3E}">
        <p14:creationId xmlns:p14="http://schemas.microsoft.com/office/powerpoint/2010/main" val="2058668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524001"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6803" name="Picture 2" descr="http://www.clker.com/cliparts/5/9/5/4/12456868161725760927raemi_Cross_Out.svg.m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309" y="1517123"/>
            <a:ext cx="919799" cy="91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AutoShape 6" descr="data:image/jpeg;base64,/9j/4AAQSkZJRgABAQAAAQABAAD/2wCEAAkGBg8ODw4QDhAPDQ8SFhEQEBAPDQ4ODhcQFBAYGBMQExIXGyYeFxsjGRgeIDsgLycsLCwsGB4xQTAqNSYrLCkBCQoKDgwOGg8PGjIiHyQ0Ly81MiwsLCoyLCwsLCwsLDMyNCwpLCwyMSwsLCw0LDAsLCk0Mi4tLC0tLC80LCwsMv/AABEIANUA7QMBIgACEQEDEQH/xAAcAAEAAgMBAQEAAAAAAAAAAAAAAgcBBQYEAwj/xAA7EAACAQIEAwQIBQQABwAAAAAAAQIDEQQGITEFQVESIjJhExRSYnGBsdEHkaHB8CMzQkMkNFNyksLh/8QAGwEBAAIDAQEAAAAAAAAAAAAAAAUGAQMEAgf/xAAwEQABAwIFAQYGAgMAAAAAAAAAAQIDBBEFEiExQWETUaGx0fAiMnGBweEUI0KR8f/aAAwDAQACEQMRAD8AvEAAAAAAAAAAAAAAAAAAAAAAAAAAAAAAAAAAAA5rMma1RvSoNSq7Slo4w+8vp+h5cz5tt2qGGlrtOrF7dYwfXz5fHbjLkVVVn+Ef+/QquK4zkvDTrryvd9OvU73JXF3VpzpVJOVSDck5NuThJ63b1bUvqjpSqOEcSeGr06qu1F2klzg/FH8v1SLUpVYzjGUWpRklKLWzTV0zdQzZ2ZV3TyO3A6zt4Mjl+Jun249CYAO8nQAAAAAAAAAAAAAAAAAAAAAAAAAAAAAAAYbtvoAZOIzPm/t9qjhpdzadVPxdYwfTz5/Df45qzZ6btUMO7UtpzX+fur3fr8N+VuQ9VV5vgj27yoYti+a8MC6cr+E9SdzFyNzFyNKrYnc7XIvG7p4Wo9VeVK73jvKHy3+F+hw9yeHxMqU4zg+zOLUovzRthlWJ6OQ7qCqdSTJIm3PVC5QeHgvFYYujCrHRvScb37M1vH+cmj3Fja5HJdNj6Qx7XtRzVuigAHo9gAAAAAAAAAAAAAAAAAAAAAAAAAw3YAN21ei5vkcBmvNnp+1Qw7tR2nNbz8l7v1+G+M25s9O5UMO/6K0nNf5vovd+vw35W5D1dVn+Bm3n+vMqGLYrnvBAunK9/ROhK4uQuLkcVixK4uQuLgzYlcXI3MXBmxvMr8feDrd5v0M7Kot7dJpdV9L+RaMZJpNNNPVNO6a6opG5YWR8VivV3GdKU6UWvQzlJRbi94q+8VyfnbkSVDMqL2a7eXv3uWjA6xyL/Hdqm6dP1+fqdaACXLYAAAAAAAAAAAAAAAAAAAAAAAACv835u9N2sPh5f0tqlRPx9Yxfs+fP4b/bOebL9rDYeWmsa1RPfrTi+nV/LqcTciKuqzf1s25Kpi+J3vBCv1X8epO5i5G5i5GlXsTuYuRuLgzYlcxcjcXMmbEriKbaSTbbSSSu23skuZPCYWpWnGnSi6k5bRjv8fJeZZmWco08GlOpariOc7XjG61jC/13flsb4YHSrZNu8kKHD5Kt2mjeV98mry1kVK1XGJN7xobxXnU6v3dvjsu0SttoZBORQtiSzS8U1LHTMyRp6qAAbTpAAAAAAAAAAAAAAAAAAAAABxudc2eivhsPL+o9KtRPWK9iL9p9eXx29mcs1eqQ9FRaeImt9/Rxf+b8+i+fk6ylNttttt6tt3bb3bZGVdTb+tn3K7i2JdmiwRLryvd0+pm4uRuYuRRUrEri5G5i4FiVxcjcxcGbErnq4Zw2riqsaVGPak93tGMecpPkv5uS4NwerjKqpUl5yk/DGPtS+3MtjgnA6WCpKnSV29ZzfjlLq/tyOqnpllW/BLYfhrqpcztG+f0Pll/LlLA07Q79R/3KrXeb6LpHyNsATjWoxMrdi6xxtjajGJZEAAPR7AAAB4+LcWpYSk6tVvsqySVnKUntGKe7+zPVOaim5NJJNtt2SS3bZVOa8xPG1u62qELqktr9ajXV/oreZy1M/ZN03UjsQrUpYrp8y7e+haOCxtOvTjUpSU4S2a+jXJ+R9yn+BZirYKfap96D8dJvuyX7Pz+pafCeL0sXSVWjK62lF6TjLnGS5MxT1KSpZdFPNBiLKtttnJunoe0AHWSYAAAAAAAAANNmfMUcDR7Wkq07qlB837UvdX/zme3i3FaeEozrVXaMdkvFKT2hHzZT3FuLVMXWnWqvvS2V+7GK2hHyX3fM4qqo7NMrd18CJxOv/jMys+ZfDr6HyxGJnVnKdSTnOTcpSe7Z8rkbi5ClKW6rdSVzFyNxcGLErmLkbi4M2JXPdwXg1XGVVSpLznN+GMfaf25nz4Rwqri60aNFXk9W34Yx5zk+hb/A+CUsFSVKkr85za70pe0/tyOqnp1lW67Eth2HLUuzO0anj0M8F4LSwdJUqS85SfilL2pP+WPeATjWo1LIXNrUYiNalkQAAyegAAAAc3nPM6wdP0dJr1iou7z7EdnUa+nn8DxI9I2q5xqmmbCxXv2Q02fszXbwlGWi/vyXN/8AST+v5dUcPcjKbbbbu3q23d36sxcr8siyOzKUGrqX1MiyO+3RCVz3cH41VwdVVKT8pQfglH2ZL9+Rrri5rRVRboaGOdG5HNWyoXRwPjlLG0lUpOzWk4PxRl0f35mxKS4TxerhKsatGVpLRp+GUecZLmi2+A8epY6kqlN2krKpTb70JdH1XR8/zJumqUlTK7fzLrh+ItqW5XaOTx+hsgAdhKgAAAjVqxhGUpNRjFOUpN2SildtvkrEivPxDzR2m8HRl3V/fkucuVJPot352XJmmaVIm5lOaqqW08avd/1TSZszLLHVu62qELqlHa/Wo11f6L530VyNzFyAc5XKrl3KJLI6Z6vfupK4uQuLnk12JXFyNzFzIsSuenh3D6uJqwpUY9qctuSS5yk+SR8MNh51Zxp04uc5NRjFbtst/KeV4YClradeetWa28oR91frv5LoggWV3QkaGhWpfr8qbr+D0Zcy9SwFLsQ705WdWo1aUpftFcl+7be1AJxrUalk2LoxjY2o1qWRAAD0ewAAAAADVZizBTwNFzn3pyuqVO+spfslzf7tFQ43Gzr1J1asu1ObvJ/RLoktPkbvPODxccTKpie/CTcaM4X9EobqCX+Lty+O5zVyDqpXPfZdEQpmK1UksuRUsicfn0J3MXI3MXOQibE7mLkbmLgWJ3PZwfjNXB1Y1aLs1pKL8Mo84yXQ8FzFzKKqLdD2xzmORzVsqF38D45SxtFVaT8pwfijLnF/fmbEpDgXHauCrKrSd1tODdozj7L/AGfL9C4uD8XpYyjGtRd4vRp+KMlvCS5NfZ7Mm6aoSVLLuXOgrkqW2do5Pdz2gHyxWJhShOpUfZhBOUm+SSuzr2JNVtqppM55kWBw/cf9epeNJaaaa1Gui+rXmVBKbbbbbb1bbu23u2z3cf43PG4idaeifdpx9mmm+zH463fm2a65A1EyyvvxwUrEKpamXT5U29fuSuYuRuLnOR9iVzFyNxcGbEriKbaSTbeiSV229kkQuWP+H2T+z2cZiI95q9Cm1sn/ALWur5dFr0ttiiWR2VDqpaV1Q/I37r3GzyPlH1OHpqyTxM1tv6OD/wAF73V/Lld9WAT0caRtytLrDC2FiMZsgAB7NoAAAAAAAAB8cXhKdaEqdWEakJaSjJXT/nUq7NmSqmDbq0b1cNu3vOn5T6r3vz6u1zEopppq6ejT1VuhomgbKmu/ecdXRx1LbO34UoC4udxnDILp9rEYKN4b1KCV3HrKn1j7vLlpouEuQkkTo1s4p1RSvp35Xp+yVxchcXNZz2JXFyFxcGbErm4yxmWpgK3bjeVKVlVp33j1XvLl+RpbmLnprlat0Nkb3RuR7VsqF/4HHU8RThVoyU6c1eMl+qfRp6W5NHA/ibmK7jgqb0Vp17dd4U//AG/8Tn8p5wqcPc4tOrRmm/R3tap2e7JdL6J+XwNDicTKrOdSo+1ObcpN85N3Z3TVeeNGpuu/vqTdViSS06Nbo5d/fUjcXI3MXOAgrEri5G5i4M2JXFyNzd5Ty1PiFfsaxowtKtNco8or3nb6vkemtVy2Tc2RxOkcjGpqpt8g5R9bn6xXjfDwfdi1pUmuXnFc+r06lrnyw2GhShGnTioQglGMVsktkfUnIYUibZNy50lM2njypvyveAAbzqAAAAAAAAAAAAAAABwmdMhel7WJwcUqmsqlFaKfWcOkvLn8d+7BrlibI3K40TwMnZkeh+eZXTad01o01Z36GLlqZ2yKsUpV8MlHELWUNFGp9p+fPn1VVTi4txknGSbUotNSTTs009mQksLonWUqFVSPp3Wdtwpm5i5G4uaTlsSuYuRuLgzYlcxcjcXMixK4uQuLgzYlcxcjczFNtJJtvRJK7beySBmx6+F8Nq4qtCjRXanN2V9Ipc5SfJJal48B4HSwNCFGly1nO1pTm95v+aJJcjUZEymsBR7dVL1qqk6j37Ed1ST+vV9bI6gmKWDs0zO3XwLTh9H2Dc7vmXw98gAHYSgAAAAAAAAAAAAAAAAAAAAAOPzxkdYxOvh0o4pLVaRjVSXhb5S6S+T0s12APEkbZG5XGqaFkzFY9ND86VIuLlGScZRbjKMk1JSTs009ncjctzPWRljYuvh0o4qK1WijVilpFvlJLaXyelmqiqRcW4yTjJNxlGSakmnZpp7O5BywuidZSpVVI6ndZduFFxcjcxc1HLYlcXI3MXBmxK4uRuYuDNiVyxfwyyj2msdXjov+Wi+b51mv0XzfRnNZJytLiOISkmsPTtKtK7V1ypp9X+iv5F306cYxjGKUYxSjGKVkklZJLkjvpIMy53bEzhtJmXtX7JsSABKlhAAAAAAAAAAAAAAAAAAAAAAAAAAABxWfsjLFxeJw0UsTFd+K0VWKW3/els+e3S3ag8PYj25XGqWJsrVY7Y/Nsk02mmmtGmrNNbpojctP8RcjemUsZhIXrLWtSitZxX+yK9tdOa896quQksSxuspVaimdA/KpK5i5G4uajnsSuejhvD6mJrU6FFdqpUfZiuXVt9EldvyR5Llx/hrlL1Sj6zWjbEVkrJqzp0nqo+Te7+S5M3QxLI6x10tMs77ccnR5e4FTwGHhQpa21nO1nOo/FN/zRJLkbIAnERESyFra1GpZNgADJkAAAAAAAAAAAAAAAAAAAAAAAAAAAAAAFW/iVkf0fbxuFj3HeWIpxXhfOtFdOvTfa9rSMNJpp6p6NPaxqljSRtlNE8DZmZXH5nuYudj+ImSXganp8PH/AISo9l/qqP8Awfuvk/l0vzXA+D1cbiKWHpeKb1la6jBeKcvJL89FzIZ0bmuyruVl8D2P7NU1Oo/DTKfrlf1itG+HoNWT2nWVnGNuaW7+S1uy5jycJ4XTwlClQors06a7K6t85Pzb1fmz1kxDEkbbFkpoEgZl55AANx0gAAAAAAAAAAAAAAAAAAAAAAAAAAAAAAAAAAAHxxmDp16c6VWKqU5pxnF7NM5zJGTqPDvWJQk6s5zlBTlFKSpRfdp6eerel9NNEAeVaiqirueFY1XI5U1Q6kAHo9gAAAAAAAAAAAAAAAAAAAAAAAH/2Q=="/>
          <p:cNvSpPr>
            <a:spLocks noChangeAspect="1" noChangeArrowheads="1"/>
          </p:cNvSpPr>
          <p:nvPr/>
        </p:nvSpPr>
        <p:spPr bwMode="auto">
          <a:xfrm>
            <a:off x="155156" y="-143992"/>
            <a:ext cx="304725" cy="304726"/>
          </a:xfrm>
          <a:prstGeom prst="rect">
            <a:avLst/>
          </a:prstGeom>
          <a:noFill/>
          <a:ln w="9525">
            <a:noFill/>
            <a:miter lim="800000"/>
            <a:headEnd/>
            <a:tailEnd/>
          </a:ln>
        </p:spPr>
        <p:txBody>
          <a:bodyPr/>
          <a:lstStyle/>
          <a:p>
            <a:pPr>
              <a:defRPr/>
            </a:pPr>
            <a:endParaRPr lang="en-US" sz="4200"/>
          </a:p>
        </p:txBody>
      </p:sp>
      <p:pic>
        <p:nvPicPr>
          <p:cNvPr id="76805" name="Picture 8" descr="http://leeequities.com/wp-content/uploads/2012/08/green-check-mark.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10595" y="1233467"/>
            <a:ext cx="1186128" cy="135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389859" y="425176"/>
            <a:ext cx="8179983" cy="10988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en-US" sz="6000" dirty="0">
                <a:latin typeface="Century Gothic" panose="020B0502020202020204" pitchFamily="34" charset="0"/>
              </a:rPr>
              <a:t>Don’t Yuck My Yum!</a:t>
            </a:r>
          </a:p>
        </p:txBody>
      </p:sp>
    </p:spTree>
    <p:extLst>
      <p:ext uri="{BB962C8B-B14F-4D97-AF65-F5344CB8AC3E}">
        <p14:creationId xmlns:p14="http://schemas.microsoft.com/office/powerpoint/2010/main" val="220412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54034-42ED-40BE-B086-FC5B152F63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57" b="22887"/>
          <a:stretch/>
        </p:blipFill>
        <p:spPr bwMode="auto">
          <a:xfrm>
            <a:off x="3342171" y="3637200"/>
            <a:ext cx="2459658" cy="2861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75A6221F-713B-42B7-83AF-C8A8C384B4EC}"/>
              </a:ext>
            </a:extLst>
          </p:cNvPr>
          <p:cNvSpPr txBox="1">
            <a:spLocks/>
          </p:cNvSpPr>
          <p:nvPr/>
        </p:nvSpPr>
        <p:spPr bwMode="auto">
          <a:xfrm>
            <a:off x="375557" y="2189400"/>
            <a:ext cx="830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4000"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4000">
                <a:solidFill>
                  <a:schemeClr val="accent1"/>
                </a:solidFill>
                <a:latin typeface="Century Gothic" panose="020B0502020202020204" pitchFamily="34" charset="0"/>
              </a:defRPr>
            </a:lvl2pPr>
            <a:lvl3pPr algn="l" defTabSz="685800" rtl="0" eaLnBrk="0" fontAlgn="base" hangingPunct="0">
              <a:lnSpc>
                <a:spcPct val="90000"/>
              </a:lnSpc>
              <a:spcBef>
                <a:spcPct val="0"/>
              </a:spcBef>
              <a:spcAft>
                <a:spcPct val="0"/>
              </a:spcAft>
              <a:defRPr sz="4000">
                <a:solidFill>
                  <a:schemeClr val="accent1"/>
                </a:solidFill>
                <a:latin typeface="Century Gothic" panose="020B0502020202020204" pitchFamily="34" charset="0"/>
              </a:defRPr>
            </a:lvl3pPr>
            <a:lvl4pPr algn="l" defTabSz="685800" rtl="0" eaLnBrk="0" fontAlgn="base" hangingPunct="0">
              <a:lnSpc>
                <a:spcPct val="90000"/>
              </a:lnSpc>
              <a:spcBef>
                <a:spcPct val="0"/>
              </a:spcBef>
              <a:spcAft>
                <a:spcPct val="0"/>
              </a:spcAft>
              <a:defRPr sz="4000">
                <a:solidFill>
                  <a:schemeClr val="accent1"/>
                </a:solidFill>
                <a:latin typeface="Century Gothic" panose="020B0502020202020204" pitchFamily="34" charset="0"/>
              </a:defRPr>
            </a:lvl4pPr>
            <a:lvl5pPr algn="l" defTabSz="685800" rtl="0" eaLnBrk="0" fontAlgn="base" hangingPunct="0">
              <a:lnSpc>
                <a:spcPct val="90000"/>
              </a:lnSpc>
              <a:spcBef>
                <a:spcPct val="0"/>
              </a:spcBef>
              <a:spcAft>
                <a:spcPct val="0"/>
              </a:spcAft>
              <a:defRPr sz="4000">
                <a:solidFill>
                  <a:schemeClr val="accent1"/>
                </a:solidFill>
                <a:latin typeface="Century Gothic" panose="020B0502020202020204" pitchFamily="34" charset="0"/>
              </a:defRPr>
            </a:lvl5pPr>
            <a:lvl6pPr marL="457200" algn="l" defTabSz="685800" rtl="0" fontAlgn="base">
              <a:lnSpc>
                <a:spcPct val="90000"/>
              </a:lnSpc>
              <a:spcBef>
                <a:spcPct val="0"/>
              </a:spcBef>
              <a:spcAft>
                <a:spcPct val="0"/>
              </a:spcAft>
              <a:defRPr sz="4000">
                <a:solidFill>
                  <a:schemeClr val="accent1"/>
                </a:solidFill>
                <a:latin typeface="Century Gothic" panose="020B0502020202020204" pitchFamily="34" charset="0"/>
              </a:defRPr>
            </a:lvl6pPr>
            <a:lvl7pPr marL="914400" algn="l" defTabSz="685800" rtl="0" fontAlgn="base">
              <a:lnSpc>
                <a:spcPct val="90000"/>
              </a:lnSpc>
              <a:spcBef>
                <a:spcPct val="0"/>
              </a:spcBef>
              <a:spcAft>
                <a:spcPct val="0"/>
              </a:spcAft>
              <a:defRPr sz="4000">
                <a:solidFill>
                  <a:schemeClr val="accent1"/>
                </a:solidFill>
                <a:latin typeface="Century Gothic" panose="020B0502020202020204" pitchFamily="34" charset="0"/>
              </a:defRPr>
            </a:lvl7pPr>
            <a:lvl8pPr marL="1371600" algn="l" defTabSz="685800" rtl="0" fontAlgn="base">
              <a:lnSpc>
                <a:spcPct val="90000"/>
              </a:lnSpc>
              <a:spcBef>
                <a:spcPct val="0"/>
              </a:spcBef>
              <a:spcAft>
                <a:spcPct val="0"/>
              </a:spcAft>
              <a:defRPr sz="4000">
                <a:solidFill>
                  <a:schemeClr val="accent1"/>
                </a:solidFill>
                <a:latin typeface="Century Gothic" panose="020B0502020202020204" pitchFamily="34" charset="0"/>
              </a:defRPr>
            </a:lvl8pPr>
            <a:lvl9pPr marL="1828800" algn="l" defTabSz="685800" rtl="0" fontAlgn="base">
              <a:lnSpc>
                <a:spcPct val="90000"/>
              </a:lnSpc>
              <a:spcBef>
                <a:spcPct val="0"/>
              </a:spcBef>
              <a:spcAft>
                <a:spcPct val="0"/>
              </a:spcAft>
              <a:defRPr sz="4000">
                <a:solidFill>
                  <a:schemeClr val="accent1"/>
                </a:solidFill>
                <a:latin typeface="Century Gothic" panose="020B0502020202020204" pitchFamily="34" charset="0"/>
              </a:defRPr>
            </a:lvl9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9C6A6A"/>
                </a:solidFill>
                <a:effectLst/>
                <a:uLnTx/>
                <a:uFillTx/>
                <a:latin typeface="Century Gothic"/>
                <a:ea typeface="+mj-ea"/>
                <a:cs typeface="+mj-cs"/>
              </a:rPr>
              <a:t>Grains give our bodies </a:t>
            </a:r>
            <a:r>
              <a:rPr kumimoji="0" lang="en-US" sz="4800" b="1" i="0" u="none" strike="noStrike" kern="1200" cap="none" spc="0" normalizeH="0" baseline="0" noProof="0" dirty="0">
                <a:ln>
                  <a:noFill/>
                </a:ln>
                <a:solidFill>
                  <a:srgbClr val="9C6A6A"/>
                </a:solidFill>
                <a:effectLst/>
                <a:uLnTx/>
                <a:uFillTx/>
                <a:latin typeface="Century Gothic"/>
                <a:ea typeface="+mj-ea"/>
                <a:cs typeface="+mj-cs"/>
              </a:rPr>
              <a:t>ENERGY!</a:t>
            </a:r>
          </a:p>
        </p:txBody>
      </p:sp>
      <p:sp>
        <p:nvSpPr>
          <p:cNvPr id="5" name="Rectangle 4">
            <a:extLst>
              <a:ext uri="{FF2B5EF4-FFF2-40B4-BE49-F238E27FC236}">
                <a16:creationId xmlns:a16="http://schemas.microsoft.com/office/drawing/2014/main" id="{FB964D11-0ECC-4875-B136-7962226E223F}"/>
              </a:ext>
            </a:extLst>
          </p:cNvPr>
          <p:cNvSpPr/>
          <p:nvPr/>
        </p:nvSpPr>
        <p:spPr>
          <a:xfrm>
            <a:off x="1220275" y="744405"/>
            <a:ext cx="6616363" cy="110799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C7016"/>
                </a:solidFill>
                <a:effectLst/>
                <a:uLnTx/>
                <a:uFillTx/>
                <a:latin typeface="Century Gothic"/>
                <a:ea typeface="+mn-ea"/>
                <a:cs typeface="+mn-cs"/>
              </a:rPr>
              <a:t>YES!</a:t>
            </a:r>
            <a:r>
              <a:rPr kumimoji="0" lang="en-US" sz="6600" b="1" i="0" u="none" strike="noStrike" kern="1200" cap="none" spc="0" normalizeH="0" baseline="0" noProof="0" dirty="0">
                <a:ln>
                  <a:noFill/>
                </a:ln>
                <a:solidFill>
                  <a:srgbClr val="EC7016"/>
                </a:solidFill>
                <a:effectLst/>
                <a:uLnTx/>
                <a:uFillTx/>
                <a:latin typeface="Century Gothic"/>
                <a:ea typeface="+mn-ea"/>
                <a:cs typeface="+mn-cs"/>
              </a:rPr>
              <a:t> </a:t>
            </a:r>
            <a:endParaRPr kumimoji="0" lang="en-US" sz="6600" b="0" i="0" u="none" strike="noStrike" kern="1200" cap="none" spc="0" normalizeH="0" baseline="0" noProof="0" dirty="0">
              <a:ln>
                <a:noFill/>
              </a:ln>
              <a:solidFill>
                <a:srgbClr val="EC7016"/>
              </a:solidFill>
              <a:effectLst/>
              <a:uLnTx/>
              <a:uFillTx/>
              <a:latin typeface="Century Gothic"/>
              <a:ea typeface="+mn-ea"/>
              <a:cs typeface="+mn-cs"/>
            </a:endParaRPr>
          </a:p>
        </p:txBody>
      </p:sp>
      <p:pic>
        <p:nvPicPr>
          <p:cNvPr id="7" name="Picture 3">
            <a:extLst>
              <a:ext uri="{FF2B5EF4-FFF2-40B4-BE49-F238E27FC236}">
                <a16:creationId xmlns:a16="http://schemas.microsoft.com/office/drawing/2014/main" id="{E03BF780-1FBF-4098-A968-1512AB371C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072" t="23573" r="50610" b="22713"/>
          <a:stretch>
            <a:fillRect/>
          </a:stretch>
        </p:blipFill>
        <p:spPr bwMode="auto">
          <a:xfrm>
            <a:off x="5525081" y="573101"/>
            <a:ext cx="160941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33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3052E455-DFBA-4F47-A5D0-FAF1AE16BB72}"/>
              </a:ext>
            </a:extLst>
          </p:cNvPr>
          <p:cNvSpPr>
            <a:spLocks noGrp="1"/>
          </p:cNvSpPr>
          <p:nvPr>
            <p:ph type="title"/>
          </p:nvPr>
        </p:nvSpPr>
        <p:spPr>
          <a:xfrm>
            <a:off x="838200" y="152400"/>
            <a:ext cx="7407275" cy="1355725"/>
          </a:xfrm>
        </p:spPr>
        <p:txBody>
          <a:bodyPr/>
          <a:lstStyle/>
          <a:p>
            <a:pPr algn="ctr"/>
            <a:r>
              <a:rPr lang="en-US" altLang="en-US" b="1"/>
              <a:t>Describe what you taste!</a:t>
            </a:r>
          </a:p>
        </p:txBody>
      </p:sp>
      <p:graphicFrame>
        <p:nvGraphicFramePr>
          <p:cNvPr id="4" name="Diagram 3">
            <a:extLst>
              <a:ext uri="{FF2B5EF4-FFF2-40B4-BE49-F238E27FC236}">
                <a16:creationId xmlns:a16="http://schemas.microsoft.com/office/drawing/2014/main" id="{70A3777B-EEAE-4030-8BDD-21F2EF01B20C}"/>
              </a:ext>
            </a:extLst>
          </p:cNvPr>
          <p:cNvGraphicFramePr/>
          <p:nvPr/>
        </p:nvGraphicFramePr>
        <p:xfrm>
          <a:off x="533400" y="12954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075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AF2CAB-30B0-40C8-B9D8-E36BF9A275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075" y="0"/>
            <a:ext cx="96208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F376F8A-8319-4E45-95A6-1D954555163F}"/>
              </a:ext>
            </a:extLst>
          </p:cNvPr>
          <p:cNvSpPr>
            <a:spLocks noGrp="1"/>
          </p:cNvSpPr>
          <p:nvPr>
            <p:ph type="title"/>
          </p:nvPr>
        </p:nvSpPr>
        <p:spPr>
          <a:xfrm>
            <a:off x="265813" y="5221"/>
            <a:ext cx="8612372" cy="1602920"/>
          </a:xfrm>
        </p:spPr>
        <p:txBody>
          <a:bodyPr>
            <a:normAutofit fontScale="90000"/>
          </a:bodyPr>
          <a:lstStyle/>
          <a:p>
            <a:pPr algn="ctr"/>
            <a:br>
              <a:rPr lang="en-US" altLang="en-US" sz="4500" b="1" dirty="0"/>
            </a:br>
            <a:r>
              <a:rPr lang="en-US" altLang="en-US" sz="6700" b="1" dirty="0"/>
              <a:t>Yes or No?</a:t>
            </a:r>
            <a:br>
              <a:rPr lang="en-US" altLang="en-US" sz="4500" dirty="0"/>
            </a:br>
            <a:r>
              <a:rPr lang="en-US" altLang="en-US" sz="4500" b="1" dirty="0"/>
              <a:t>.</a:t>
            </a:r>
            <a:endParaRPr lang="en-US" altLang="en-US" sz="4500" b="1" dirty="0">
              <a:solidFill>
                <a:srgbClr val="7030A0"/>
              </a:solidFill>
              <a:latin typeface="Calibri" panose="020F0502020204030204" pitchFamily="34" charset="0"/>
              <a:cs typeface="Calibri" panose="020F0502020204030204" pitchFamily="34" charset="0"/>
            </a:endParaRPr>
          </a:p>
        </p:txBody>
      </p:sp>
      <p:sp>
        <p:nvSpPr>
          <p:cNvPr id="7" name="Title 1">
            <a:extLst>
              <a:ext uri="{FF2B5EF4-FFF2-40B4-BE49-F238E27FC236}">
                <a16:creationId xmlns:a16="http://schemas.microsoft.com/office/drawing/2014/main" id="{D2570748-2817-4AFD-AF62-599C005CDE8A}"/>
              </a:ext>
            </a:extLst>
          </p:cNvPr>
          <p:cNvSpPr txBox="1">
            <a:spLocks/>
          </p:cNvSpPr>
          <p:nvPr/>
        </p:nvSpPr>
        <p:spPr bwMode="auto">
          <a:xfrm>
            <a:off x="7484295" y="5773494"/>
            <a:ext cx="18811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NO</a:t>
            </a:r>
          </a:p>
        </p:txBody>
      </p:sp>
      <p:sp>
        <p:nvSpPr>
          <p:cNvPr id="8" name="Title 1">
            <a:extLst>
              <a:ext uri="{FF2B5EF4-FFF2-40B4-BE49-F238E27FC236}">
                <a16:creationId xmlns:a16="http://schemas.microsoft.com/office/drawing/2014/main" id="{91DE4B74-30B4-48B8-9DF3-28B6C634EF21}"/>
              </a:ext>
            </a:extLst>
          </p:cNvPr>
          <p:cNvSpPr txBox="1">
            <a:spLocks/>
          </p:cNvSpPr>
          <p:nvPr/>
        </p:nvSpPr>
        <p:spPr bwMode="auto">
          <a:xfrm>
            <a:off x="268642" y="5787920"/>
            <a:ext cx="17145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YES</a:t>
            </a:r>
          </a:p>
        </p:txBody>
      </p:sp>
      <p:sp>
        <p:nvSpPr>
          <p:cNvPr id="10" name="TextBox 9">
            <a:extLst>
              <a:ext uri="{FF2B5EF4-FFF2-40B4-BE49-F238E27FC236}">
                <a16:creationId xmlns:a16="http://schemas.microsoft.com/office/drawing/2014/main" id="{A32A5FBF-CAEB-42C6-811A-2669F0A617F3}"/>
              </a:ext>
            </a:extLst>
          </p:cNvPr>
          <p:cNvSpPr txBox="1"/>
          <p:nvPr/>
        </p:nvSpPr>
        <p:spPr>
          <a:xfrm>
            <a:off x="265813" y="979277"/>
            <a:ext cx="8159076" cy="70788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rgbClr val="EC7016"/>
                </a:solidFill>
                <a:effectLst/>
                <a:uLnTx/>
                <a:uFillTx/>
                <a:latin typeface="Century Gothic"/>
                <a:ea typeface="+mn-ea"/>
                <a:cs typeface="+mn-cs"/>
              </a:rPr>
              <a:t>Cereal is in the grains group.</a:t>
            </a:r>
            <a:endParaRPr kumimoji="0" lang="en-US" sz="4000" b="0" i="0" u="none" strike="noStrike" kern="1200" cap="none" spc="0" normalizeH="0" baseline="0" noProof="0" dirty="0">
              <a:ln>
                <a:noFill/>
              </a:ln>
              <a:solidFill>
                <a:srgbClr val="EC7016"/>
              </a:solidFill>
              <a:effectLst/>
              <a:uLnTx/>
              <a:uFillTx/>
              <a:latin typeface="Century Gothic"/>
              <a:ea typeface="+mn-ea"/>
              <a:cs typeface="+mn-cs"/>
            </a:endParaRPr>
          </a:p>
        </p:txBody>
      </p:sp>
      <p:pic>
        <p:nvPicPr>
          <p:cNvPr id="11" name="Picture 10">
            <a:extLst>
              <a:ext uri="{FF2B5EF4-FFF2-40B4-BE49-F238E27FC236}">
                <a16:creationId xmlns:a16="http://schemas.microsoft.com/office/drawing/2014/main" id="{3EC8F65D-85ED-4C44-A05D-5E7A4A299B66}"/>
              </a:ext>
            </a:extLst>
          </p:cNvPr>
          <p:cNvPicPr>
            <a:picLocks noChangeAspect="1"/>
          </p:cNvPicPr>
          <p:nvPr/>
        </p:nvPicPr>
        <p:blipFill rotWithShape="1">
          <a:blip r:embed="rId4">
            <a:extLst>
              <a:ext uri="{28A0092B-C50C-407E-A947-70E740481C1C}">
                <a14:useLocalDpi xmlns:a14="http://schemas.microsoft.com/office/drawing/2010/main" val="0"/>
              </a:ext>
            </a:extLst>
          </a:blip>
          <a:srcRect r="49962"/>
          <a:stretch/>
        </p:blipFill>
        <p:spPr>
          <a:xfrm>
            <a:off x="0" y="4488539"/>
            <a:ext cx="2135055" cy="1798171"/>
          </a:xfrm>
          <a:prstGeom prst="rect">
            <a:avLst/>
          </a:prstGeom>
        </p:spPr>
      </p:pic>
      <p:pic>
        <p:nvPicPr>
          <p:cNvPr id="13" name="Picture 12">
            <a:extLst>
              <a:ext uri="{FF2B5EF4-FFF2-40B4-BE49-F238E27FC236}">
                <a16:creationId xmlns:a16="http://schemas.microsoft.com/office/drawing/2014/main" id="{9BB7C791-1642-479C-9AC4-7DA20856D00D}"/>
              </a:ext>
            </a:extLst>
          </p:cNvPr>
          <p:cNvPicPr>
            <a:picLocks noChangeAspect="1"/>
          </p:cNvPicPr>
          <p:nvPr/>
        </p:nvPicPr>
        <p:blipFill rotWithShape="1">
          <a:blip r:embed="rId4">
            <a:extLst>
              <a:ext uri="{28A0092B-C50C-407E-A947-70E740481C1C}">
                <a14:useLocalDpi xmlns:a14="http://schemas.microsoft.com/office/drawing/2010/main" val="0"/>
              </a:ext>
            </a:extLst>
          </a:blip>
          <a:srcRect l="46319"/>
          <a:stretch/>
        </p:blipFill>
        <p:spPr>
          <a:xfrm>
            <a:off x="7292658" y="4488539"/>
            <a:ext cx="2290494" cy="1798171"/>
          </a:xfrm>
          <a:prstGeom prst="rect">
            <a:avLst/>
          </a:prstGeom>
        </p:spPr>
      </p:pic>
    </p:spTree>
    <p:extLst>
      <p:ext uri="{BB962C8B-B14F-4D97-AF65-F5344CB8AC3E}">
        <p14:creationId xmlns:p14="http://schemas.microsoft.com/office/powerpoint/2010/main" val="32245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3AE221D-B9C5-4D6D-AB81-FD40B354248F}"/>
              </a:ext>
            </a:extLst>
          </p:cNvPr>
          <p:cNvSpPr>
            <a:spLocks noGrp="1"/>
          </p:cNvSpPr>
          <p:nvPr>
            <p:ph type="title"/>
          </p:nvPr>
        </p:nvSpPr>
        <p:spPr>
          <a:xfrm>
            <a:off x="761999" y="496180"/>
            <a:ext cx="7620000" cy="4953000"/>
          </a:xfrm>
        </p:spPr>
        <p:txBody>
          <a:bodyPr/>
          <a:lstStyle/>
          <a:p>
            <a:pPr algn="ctr"/>
            <a:br>
              <a:rPr lang="en-US" altLang="en-US" sz="6600" b="1" dirty="0"/>
            </a:br>
            <a:br>
              <a:rPr lang="en-US" altLang="en-US" sz="6600" b="1" dirty="0"/>
            </a:br>
            <a:r>
              <a:rPr lang="en-US" altLang="en-US" sz="5400" dirty="0"/>
              <a:t>Cereal is in the </a:t>
            </a:r>
            <a:r>
              <a:rPr lang="en-US" altLang="en-US" sz="5400" b="1" dirty="0">
                <a:solidFill>
                  <a:srgbClr val="FF6600"/>
                </a:solidFill>
              </a:rPr>
              <a:t>GRAINS </a:t>
            </a:r>
            <a:r>
              <a:rPr lang="en-US" altLang="en-US" sz="5400" dirty="0"/>
              <a:t>group.</a:t>
            </a:r>
            <a:br>
              <a:rPr lang="en-US" altLang="en-US" sz="5400" dirty="0"/>
            </a:br>
            <a:r>
              <a:rPr lang="en-US" altLang="en-US" sz="5400" i="1" dirty="0"/>
              <a:t> </a:t>
            </a:r>
            <a:r>
              <a:rPr lang="en-US" altLang="en-US" sz="3200" i="1" dirty="0"/>
              <a:t>Breakfast cereals can be made from wheat, oats, corn and other grains.</a:t>
            </a:r>
            <a:endParaRPr lang="en-US" altLang="en-US" sz="8000" b="1" dirty="0">
              <a:solidFill>
                <a:srgbClr val="7030A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84DAE06-B1BB-47F0-B606-1E7BDA754F48}"/>
              </a:ext>
            </a:extLst>
          </p:cNvPr>
          <p:cNvSpPr/>
          <p:nvPr/>
        </p:nvSpPr>
        <p:spPr>
          <a:xfrm>
            <a:off x="3610037" y="841631"/>
            <a:ext cx="1678665"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C7016"/>
                </a:solidFill>
                <a:effectLst/>
                <a:uLnTx/>
                <a:uFillTx/>
                <a:latin typeface="Century Gothic"/>
                <a:ea typeface="+mn-ea"/>
                <a:cs typeface="+mn-cs"/>
              </a:rPr>
              <a:t>YES!</a:t>
            </a:r>
            <a:endParaRPr kumimoji="0" lang="en-US" sz="6000" b="0" i="0" u="none" strike="noStrike" kern="1200" cap="none" spc="0" normalizeH="0" baseline="0" noProof="0" dirty="0">
              <a:ln>
                <a:noFill/>
              </a:ln>
              <a:solidFill>
                <a:srgbClr val="EC7016"/>
              </a:solidFill>
              <a:effectLst/>
              <a:uLnTx/>
              <a:uFillTx/>
              <a:latin typeface="Century Gothic"/>
              <a:ea typeface="+mn-ea"/>
              <a:cs typeface="+mn-cs"/>
            </a:endParaRPr>
          </a:p>
        </p:txBody>
      </p:sp>
      <p:pic>
        <p:nvPicPr>
          <p:cNvPr id="67588" name="Picture 3">
            <a:extLst>
              <a:ext uri="{FF2B5EF4-FFF2-40B4-BE49-F238E27FC236}">
                <a16:creationId xmlns:a16="http://schemas.microsoft.com/office/drawing/2014/main" id="{B3745994-37D2-4473-B713-0733C1B72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072" t="23573" r="50610" b="22713"/>
          <a:stretch>
            <a:fillRect/>
          </a:stretch>
        </p:blipFill>
        <p:spPr bwMode="auto">
          <a:xfrm>
            <a:off x="5981345" y="496180"/>
            <a:ext cx="189706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560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7588"/>
                                        </p:tgtEl>
                                        <p:attrNameLst>
                                          <p:attrName>style.visibility</p:attrName>
                                        </p:attrNameLst>
                                      </p:cBhvr>
                                      <p:to>
                                        <p:strVal val="visible"/>
                                      </p:to>
                                    </p:set>
                                    <p:anim calcmode="lin" valueType="num">
                                      <p:cBhvr>
                                        <p:cTn id="12" dur="500" fill="hold"/>
                                        <p:tgtEl>
                                          <p:spTgt spid="67588"/>
                                        </p:tgtEl>
                                        <p:attrNameLst>
                                          <p:attrName>ppt_w</p:attrName>
                                        </p:attrNameLst>
                                      </p:cBhvr>
                                      <p:tavLst>
                                        <p:tav tm="0">
                                          <p:val>
                                            <p:fltVal val="0"/>
                                          </p:val>
                                        </p:tav>
                                        <p:tav tm="100000">
                                          <p:val>
                                            <p:strVal val="#ppt_w"/>
                                          </p:val>
                                        </p:tav>
                                      </p:tavLst>
                                    </p:anim>
                                    <p:anim calcmode="lin" valueType="num">
                                      <p:cBhvr>
                                        <p:cTn id="13" dur="500" fill="hold"/>
                                        <p:tgtEl>
                                          <p:spTgt spid="67588"/>
                                        </p:tgtEl>
                                        <p:attrNameLst>
                                          <p:attrName>ppt_h</p:attrName>
                                        </p:attrNameLst>
                                      </p:cBhvr>
                                      <p:tavLst>
                                        <p:tav tm="0">
                                          <p:val>
                                            <p:fltVal val="0"/>
                                          </p:val>
                                        </p:tav>
                                        <p:tav tm="100000">
                                          <p:val>
                                            <p:strVal val="#ppt_h"/>
                                          </p:val>
                                        </p:tav>
                                      </p:tavLst>
                                    </p:anim>
                                    <p:animEffect transition="in" filter="fade">
                                      <p:cBhvr>
                                        <p:cTn id="14" dur="500"/>
                                        <p:tgtEl>
                                          <p:spTgt spid="67588"/>
                                        </p:tgtEl>
                                      </p:cBhvr>
                                    </p:animEffect>
                                  </p:childTnLst>
                                </p:cTn>
                              </p:par>
                              <p:par>
                                <p:cTn id="15" presetID="1" presetClass="entr" presetSubtype="0" fill="hold" grpId="0" nodeType="withEffect">
                                  <p:stCondLst>
                                    <p:cond delay="50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itle 1">
            <a:extLst>
              <a:ext uri="{FF2B5EF4-FFF2-40B4-BE49-F238E27FC236}">
                <a16:creationId xmlns:a16="http://schemas.microsoft.com/office/drawing/2014/main" id="{8DBA8EE3-3727-432B-9711-7C2D97758750}"/>
              </a:ext>
            </a:extLst>
          </p:cNvPr>
          <p:cNvSpPr>
            <a:spLocks noGrp="1"/>
          </p:cNvSpPr>
          <p:nvPr>
            <p:ph type="title"/>
          </p:nvPr>
        </p:nvSpPr>
        <p:spPr>
          <a:xfrm>
            <a:off x="250573" y="2728657"/>
            <a:ext cx="5264767" cy="1054853"/>
          </a:xfrm>
        </p:spPr>
        <p:txBody>
          <a:bodyPr>
            <a:normAutofit fontScale="90000"/>
          </a:bodyPr>
          <a:lstStyle/>
          <a:p>
            <a:pPr algn="r"/>
            <a:r>
              <a:rPr lang="en-US" altLang="en-US" sz="4500" dirty="0"/>
              <a:t>  CARROTS are in the GRAINS group.</a:t>
            </a:r>
            <a:br>
              <a:rPr lang="en-US" altLang="en-US" sz="4500" dirty="0"/>
            </a:br>
            <a:endParaRPr lang="en-US" altLang="en-US" sz="4500" b="1" dirty="0">
              <a:solidFill>
                <a:srgbClr val="7030A0"/>
              </a:solidFill>
              <a:latin typeface="Calibri" panose="020F0502020204030204" pitchFamily="34" charset="0"/>
              <a:cs typeface="Calibri" panose="020F0502020204030204" pitchFamily="34" charset="0"/>
            </a:endParaRPr>
          </a:p>
        </p:txBody>
      </p:sp>
      <p:pic>
        <p:nvPicPr>
          <p:cNvPr id="3" name="Picture 2" descr="A picture containing indoor, carrot, food, plate&#10;&#10;Description generated with high confidence">
            <a:extLst>
              <a:ext uri="{FF2B5EF4-FFF2-40B4-BE49-F238E27FC236}">
                <a16:creationId xmlns:a16="http://schemas.microsoft.com/office/drawing/2014/main" id="{50B6E4BA-7DBC-4CCA-9ECB-11FA91B5DD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094523"/>
            <a:ext cx="3029622" cy="1688987"/>
          </a:xfrm>
          <a:prstGeom prst="rect">
            <a:avLst/>
          </a:prstGeom>
        </p:spPr>
      </p:pic>
      <p:sp>
        <p:nvSpPr>
          <p:cNvPr id="7" name="Title 1">
            <a:extLst>
              <a:ext uri="{FF2B5EF4-FFF2-40B4-BE49-F238E27FC236}">
                <a16:creationId xmlns:a16="http://schemas.microsoft.com/office/drawing/2014/main" id="{DFC94200-03B0-4062-AADC-6CCB55E3BF6A}"/>
              </a:ext>
            </a:extLst>
          </p:cNvPr>
          <p:cNvSpPr txBox="1">
            <a:spLocks/>
          </p:cNvSpPr>
          <p:nvPr/>
        </p:nvSpPr>
        <p:spPr>
          <a:xfrm>
            <a:off x="265813" y="491603"/>
            <a:ext cx="8612372" cy="1602920"/>
          </a:xfrm>
          <a:prstGeom prst="rect">
            <a:avLst/>
          </a:prstGeom>
        </p:spPr>
        <p:txBody>
          <a:bodyPr vert="horz" lIns="91440" tIns="45720" rIns="91440" bIns="45720" rtlCol="0" anchor="ctr">
            <a:normAutofit fontScale="82500" lnSpcReduction="20000"/>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br>
              <a:rPr kumimoji="0" lang="en-US" altLang="en-US" sz="4500" b="1" i="0" u="none" strike="noStrike" kern="1200" cap="none" spc="0" normalizeH="0" baseline="0" noProof="0">
                <a:ln>
                  <a:noFill/>
                </a:ln>
                <a:solidFill>
                  <a:srgbClr val="EC7016"/>
                </a:solidFill>
                <a:effectLst/>
                <a:uLnTx/>
                <a:uFillTx/>
                <a:latin typeface="Century Gothic"/>
                <a:ea typeface="+mj-ea"/>
                <a:cs typeface="+mj-cs"/>
              </a:rPr>
            </a:br>
            <a:r>
              <a:rPr kumimoji="0" lang="en-US" altLang="en-US" sz="6700" b="1" i="0" u="none" strike="noStrike" kern="1200" cap="none" spc="0" normalizeH="0" baseline="0" noProof="0">
                <a:ln>
                  <a:noFill/>
                </a:ln>
                <a:solidFill>
                  <a:srgbClr val="EC7016"/>
                </a:solidFill>
                <a:effectLst/>
                <a:uLnTx/>
                <a:uFillTx/>
                <a:latin typeface="Century Gothic"/>
                <a:ea typeface="+mj-ea"/>
                <a:cs typeface="+mj-cs"/>
              </a:rPr>
              <a:t>Yes or No?</a:t>
            </a:r>
            <a:br>
              <a:rPr kumimoji="0" lang="en-US" altLang="en-US" sz="4500" b="0" i="0" u="none" strike="noStrike" kern="1200" cap="none" spc="0" normalizeH="0" baseline="0" noProof="0">
                <a:ln>
                  <a:noFill/>
                </a:ln>
                <a:solidFill>
                  <a:srgbClr val="EC7016"/>
                </a:solidFill>
                <a:effectLst/>
                <a:uLnTx/>
                <a:uFillTx/>
                <a:latin typeface="Century Gothic"/>
                <a:ea typeface="+mj-ea"/>
                <a:cs typeface="+mj-cs"/>
              </a:rPr>
            </a:br>
            <a:r>
              <a:rPr kumimoji="0" lang="en-US" altLang="en-US" sz="4500" b="1" i="0" u="none" strike="noStrike" kern="1200" cap="none" spc="0" normalizeH="0" baseline="0" noProof="0">
                <a:ln>
                  <a:noFill/>
                </a:ln>
                <a:solidFill>
                  <a:srgbClr val="EC7016"/>
                </a:solidFill>
                <a:effectLst/>
                <a:uLnTx/>
                <a:uFillTx/>
                <a:latin typeface="Century Gothic"/>
                <a:ea typeface="+mj-ea"/>
                <a:cs typeface="+mj-cs"/>
              </a:rPr>
              <a:t>.</a:t>
            </a:r>
            <a:endParaRPr kumimoji="0" lang="en-US" altLang="en-US" sz="4500" b="1" i="0" u="none" strike="noStrike" kern="1200" cap="none" spc="0" normalizeH="0" baseline="0" noProof="0" dirty="0">
              <a:ln>
                <a:noFill/>
              </a:ln>
              <a:solidFill>
                <a:srgbClr val="7030A0"/>
              </a:solidFill>
              <a:effectLst/>
              <a:uLnTx/>
              <a:uFillTx/>
              <a:latin typeface="Calibri" panose="020F0502020204030204" pitchFamily="34" charset="0"/>
              <a:ea typeface="+mj-ea"/>
              <a:cs typeface="Calibri" panose="020F0502020204030204" pitchFamily="34" charset="0"/>
            </a:endParaRPr>
          </a:p>
        </p:txBody>
      </p:sp>
      <p:sp>
        <p:nvSpPr>
          <p:cNvPr id="11" name="Title 1">
            <a:extLst>
              <a:ext uri="{FF2B5EF4-FFF2-40B4-BE49-F238E27FC236}">
                <a16:creationId xmlns:a16="http://schemas.microsoft.com/office/drawing/2014/main" id="{D4164619-68B6-49A9-87F4-56043DAF251A}"/>
              </a:ext>
            </a:extLst>
          </p:cNvPr>
          <p:cNvSpPr txBox="1">
            <a:spLocks/>
          </p:cNvSpPr>
          <p:nvPr/>
        </p:nvSpPr>
        <p:spPr bwMode="auto">
          <a:xfrm>
            <a:off x="4636618" y="5608848"/>
            <a:ext cx="188118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NO</a:t>
            </a:r>
          </a:p>
        </p:txBody>
      </p:sp>
      <p:sp>
        <p:nvSpPr>
          <p:cNvPr id="12" name="Title 1">
            <a:extLst>
              <a:ext uri="{FF2B5EF4-FFF2-40B4-BE49-F238E27FC236}">
                <a16:creationId xmlns:a16="http://schemas.microsoft.com/office/drawing/2014/main" id="{F7C306F0-CDF1-40C0-8261-54A50E42FA6E}"/>
              </a:ext>
            </a:extLst>
          </p:cNvPr>
          <p:cNvSpPr txBox="1">
            <a:spLocks/>
          </p:cNvSpPr>
          <p:nvPr/>
        </p:nvSpPr>
        <p:spPr bwMode="auto">
          <a:xfrm>
            <a:off x="2670240" y="5608848"/>
            <a:ext cx="17145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74725">
              <a:lnSpc>
                <a:spcPct val="90000"/>
              </a:lnSpc>
              <a:spcBef>
                <a:spcPts val="1425"/>
              </a:spcBef>
              <a:buClr>
                <a:schemeClr val="accent1"/>
              </a:buClr>
              <a:buSzPct val="80000"/>
              <a:buFont typeface="Corbel" panose="020B0503020204020204" pitchFamily="34" charset="0"/>
              <a:buChar char="•"/>
              <a:defRPr sz="2800">
                <a:solidFill>
                  <a:schemeClr val="accent1"/>
                </a:solidFill>
                <a:latin typeface="Century Gothic" panose="020B0502020202020204" pitchFamily="34" charset="0"/>
              </a:defRPr>
            </a:lvl1pPr>
            <a:lvl2pPr marL="487363" indent="-193675" defTabSz="974725">
              <a:lnSpc>
                <a:spcPct val="90000"/>
              </a:lnSpc>
              <a:spcBef>
                <a:spcPts val="213"/>
              </a:spcBef>
              <a:spcAft>
                <a:spcPts val="425"/>
              </a:spcAft>
              <a:buClr>
                <a:schemeClr val="accent1"/>
              </a:buClr>
              <a:buSzPct val="80000"/>
              <a:buFont typeface="Corbel" panose="020B0503020204020204" pitchFamily="34" charset="0"/>
              <a:buChar char="•"/>
              <a:defRPr sz="2500">
                <a:solidFill>
                  <a:schemeClr val="accent1"/>
                </a:solidFill>
                <a:latin typeface="Century Gothic" panose="020B0502020202020204" pitchFamily="34" charset="0"/>
              </a:defRPr>
            </a:lvl2pPr>
            <a:lvl3pPr marL="779463" indent="-193675" defTabSz="974725">
              <a:lnSpc>
                <a:spcPct val="90000"/>
              </a:lnSpc>
              <a:spcBef>
                <a:spcPts val="213"/>
              </a:spcBef>
              <a:spcAft>
                <a:spcPts val="425"/>
              </a:spcAft>
              <a:buClr>
                <a:schemeClr val="accent1"/>
              </a:buClr>
              <a:buSzPct val="80000"/>
              <a:buFont typeface="Corbel" panose="020B0503020204020204" pitchFamily="34" charset="0"/>
              <a:buChar char="•"/>
              <a:defRPr sz="2200">
                <a:solidFill>
                  <a:schemeClr val="accent1"/>
                </a:solidFill>
                <a:latin typeface="Century Gothic" panose="020B0502020202020204" pitchFamily="34" charset="0"/>
              </a:defRPr>
            </a:lvl3pPr>
            <a:lvl4pPr marL="1071563"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4pPr>
            <a:lvl5pPr marL="1308100" indent="-193675" defTabSz="974725">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5pPr>
            <a:lvl6pPr marL="17653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6pPr>
            <a:lvl7pPr marL="22225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7pPr>
            <a:lvl8pPr marL="26797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8pPr>
            <a:lvl9pPr marL="3136900" indent="-193675" defTabSz="974725" eaLnBrk="0" fontAlgn="base" hangingPunct="0">
              <a:lnSpc>
                <a:spcPct val="90000"/>
              </a:lnSpc>
              <a:spcBef>
                <a:spcPts val="213"/>
              </a:spcBef>
              <a:spcAft>
                <a:spcPts val="425"/>
              </a:spcAft>
              <a:buClr>
                <a:schemeClr val="accent1"/>
              </a:buClr>
              <a:buSzPct val="80000"/>
              <a:buFont typeface="Corbel" panose="020B0503020204020204" pitchFamily="34" charset="0"/>
              <a:buChar char="•"/>
              <a:defRPr sz="1900">
                <a:solidFill>
                  <a:schemeClr val="accent1"/>
                </a:solidFill>
                <a:latin typeface="Century Gothic" panose="020B0502020202020204" pitchFamily="34" charset="0"/>
              </a:defRPr>
            </a:lvl9pPr>
          </a:lstStyle>
          <a:p>
            <a:pPr marL="0" marR="0" lvl="0" indent="0" algn="ctr" defTabSz="974725" rtl="0" eaLnBrk="1" fontAlgn="auto" latinLnBrk="0" hangingPunct="1">
              <a:lnSpc>
                <a:spcPct val="90000"/>
              </a:lnSpc>
              <a:spcBef>
                <a:spcPct val="0"/>
              </a:spcBef>
              <a:spcAft>
                <a:spcPts val="0"/>
              </a:spcAft>
              <a:buClrTx/>
              <a:buSzTx/>
              <a:buFontTx/>
              <a:buNone/>
              <a:tabLst/>
              <a:defRPr/>
            </a:pPr>
            <a:r>
              <a:rPr kumimoji="0" lang="en-US" altLang="en-US" sz="3937" b="1" i="0" u="none" strike="noStrike" kern="1200" cap="none" spc="0" normalizeH="0" baseline="0" noProof="0" dirty="0">
                <a:ln>
                  <a:noFill/>
                </a:ln>
                <a:solidFill>
                  <a:srgbClr val="EC7016"/>
                </a:solidFill>
                <a:effectLst/>
                <a:uLnTx/>
                <a:uFillTx/>
                <a:latin typeface="Century Gothic" panose="020B0502020202020204" pitchFamily="34" charset="0"/>
                <a:ea typeface="+mn-ea"/>
                <a:cs typeface="+mn-cs"/>
              </a:rPr>
              <a:t>YES</a:t>
            </a:r>
          </a:p>
        </p:txBody>
      </p:sp>
      <p:pic>
        <p:nvPicPr>
          <p:cNvPr id="13" name="Picture 2">
            <a:extLst>
              <a:ext uri="{FF2B5EF4-FFF2-40B4-BE49-F238E27FC236}">
                <a16:creationId xmlns:a16="http://schemas.microsoft.com/office/drawing/2014/main" id="{6BEBF91F-8545-4ACB-AD90-94130247EB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 t="20546" r="-1471" b="25475"/>
          <a:stretch>
            <a:fillRect/>
          </a:stretch>
        </p:blipFill>
        <p:spPr bwMode="auto">
          <a:xfrm>
            <a:off x="2438219" y="4270657"/>
            <a:ext cx="4267560" cy="160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71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3AE221D-B9C5-4D6D-AB81-FD40B354248F}"/>
              </a:ext>
            </a:extLst>
          </p:cNvPr>
          <p:cNvSpPr>
            <a:spLocks noGrp="1"/>
          </p:cNvSpPr>
          <p:nvPr>
            <p:ph type="title"/>
          </p:nvPr>
        </p:nvSpPr>
        <p:spPr>
          <a:xfrm>
            <a:off x="453656" y="1281627"/>
            <a:ext cx="8286307" cy="4823361"/>
          </a:xfrm>
        </p:spPr>
        <p:txBody>
          <a:bodyPr>
            <a:normAutofit fontScale="90000"/>
          </a:bodyPr>
          <a:lstStyle/>
          <a:p>
            <a:pPr algn="ctr"/>
            <a:br>
              <a:rPr lang="en-US" altLang="en-US" sz="6600" b="1" dirty="0"/>
            </a:br>
            <a:br>
              <a:rPr lang="en-US" altLang="en-US" sz="6600" b="1" dirty="0"/>
            </a:br>
            <a:r>
              <a:rPr lang="en-US" altLang="en-US" sz="5400" dirty="0"/>
              <a:t>Carrots are </a:t>
            </a:r>
            <a:r>
              <a:rPr lang="en-US" altLang="en-US" sz="5400" b="1" dirty="0"/>
              <a:t>NOT</a:t>
            </a:r>
            <a:r>
              <a:rPr lang="en-US" altLang="en-US" sz="5400" dirty="0"/>
              <a:t> in the GRAINS group.</a:t>
            </a:r>
            <a:br>
              <a:rPr lang="en-US" altLang="en-US" sz="5400" dirty="0"/>
            </a:br>
            <a:r>
              <a:rPr lang="en-US" altLang="en-US" sz="5400" dirty="0"/>
              <a:t>They are in the  VEGETABLE group</a:t>
            </a:r>
            <a:br>
              <a:rPr lang="en-US" altLang="en-US" sz="5400" dirty="0"/>
            </a:br>
            <a:r>
              <a:rPr lang="en-US" altLang="en-US" sz="5400" i="1" dirty="0"/>
              <a:t> </a:t>
            </a:r>
            <a:endParaRPr lang="en-US" altLang="en-US" sz="8000" b="1" dirty="0">
              <a:solidFill>
                <a:srgbClr val="7030A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B84DAE06-B1BB-47F0-B606-1E7BDA754F48}"/>
              </a:ext>
            </a:extLst>
          </p:cNvPr>
          <p:cNvSpPr/>
          <p:nvPr/>
        </p:nvSpPr>
        <p:spPr>
          <a:xfrm>
            <a:off x="3412184" y="1281627"/>
            <a:ext cx="3445816"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C7016"/>
                </a:solidFill>
                <a:effectLst/>
                <a:uLnTx/>
                <a:uFillTx/>
                <a:latin typeface="Century Gothic"/>
                <a:ea typeface="+mn-ea"/>
                <a:cs typeface="+mn-cs"/>
              </a:rPr>
              <a:t>NO </a:t>
            </a:r>
            <a:endParaRPr kumimoji="0" lang="en-US" sz="6000" b="0" i="0" u="none" strike="noStrike" kern="1200" cap="none" spc="0" normalizeH="0" baseline="0" noProof="0" dirty="0">
              <a:ln>
                <a:noFill/>
              </a:ln>
              <a:solidFill>
                <a:srgbClr val="EC7016"/>
              </a:solidFill>
              <a:effectLst/>
              <a:uLnTx/>
              <a:uFillTx/>
              <a:latin typeface="Century Gothic"/>
              <a:ea typeface="+mn-ea"/>
              <a:cs typeface="+mn-cs"/>
            </a:endParaRPr>
          </a:p>
        </p:txBody>
      </p:sp>
      <p:pic>
        <p:nvPicPr>
          <p:cNvPr id="4" name="Picture 3">
            <a:extLst>
              <a:ext uri="{FF2B5EF4-FFF2-40B4-BE49-F238E27FC236}">
                <a16:creationId xmlns:a16="http://schemas.microsoft.com/office/drawing/2014/main" id="{FD85ACB2-4769-42B7-B4D2-B87697A64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733" t="18689" b="16709"/>
          <a:stretch/>
        </p:blipFill>
        <p:spPr>
          <a:xfrm>
            <a:off x="4898065" y="824468"/>
            <a:ext cx="2143751" cy="1913467"/>
          </a:xfrm>
          <a:prstGeom prst="rect">
            <a:avLst/>
          </a:prstGeom>
        </p:spPr>
      </p:pic>
    </p:spTree>
    <p:extLst>
      <p:ext uri="{BB962C8B-B14F-4D97-AF65-F5344CB8AC3E}">
        <p14:creationId xmlns:p14="http://schemas.microsoft.com/office/powerpoint/2010/main" val="67465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1" presetClass="entr" presetSubtype="0" fill="hold" grpId="0" nodeType="withEffect">
                                  <p:stCondLst>
                                    <p:cond delay="50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p:bldLst>
  </p:timing>
</p:sld>
</file>

<file path=ppt/theme/theme1.xml><?xml version="1.0" encoding="utf-8"?>
<a:theme xmlns:a="http://schemas.openxmlformats.org/drawingml/2006/main" name="Basis">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Basis">
  <a:themeElements>
    <a:clrScheme name="Custom 1">
      <a:dk1>
        <a:sysClr val="windowText" lastClr="000000"/>
      </a:dk1>
      <a:lt1>
        <a:sysClr val="window" lastClr="FFFFFF"/>
      </a:lt1>
      <a:dk2>
        <a:srgbClr val="39302A"/>
      </a:dk2>
      <a:lt2>
        <a:srgbClr val="E5DEDB"/>
      </a:lt2>
      <a:accent1>
        <a:srgbClr val="EC7016"/>
      </a:accent1>
      <a:accent2>
        <a:srgbClr val="F8931D"/>
      </a:accent2>
      <a:accent3>
        <a:srgbClr val="CE8D3E"/>
      </a:accent3>
      <a:accent4>
        <a:srgbClr val="FFCA08"/>
      </a:accent4>
      <a:accent5>
        <a:srgbClr val="E64823"/>
      </a:accent5>
      <a:accent6>
        <a:srgbClr val="9C6A6A"/>
      </a:accent6>
      <a:hlink>
        <a:srgbClr val="2998E3"/>
      </a:hlink>
      <a:folHlink>
        <a:srgbClr val="7F723D"/>
      </a:folHlink>
    </a:clrScheme>
    <a:fontScheme name="Custom 2">
      <a:majorFont>
        <a:latin typeface="Century Gothic"/>
        <a:ea typeface=""/>
        <a:cs typeface=""/>
      </a:majorFont>
      <a:minorFont>
        <a:latin typeface="Century Gothic"/>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2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2">
      <a:majorFont>
        <a:latin typeface="Century Gothic"/>
        <a:ea typeface=""/>
        <a:cs typeface=""/>
      </a:majorFont>
      <a:minorFont>
        <a:latin typeface="Century Gothic"/>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3802</TotalTime>
  <Words>3192</Words>
  <Application>Microsoft Office PowerPoint</Application>
  <PresentationFormat>On-screen Show (4:3)</PresentationFormat>
  <Paragraphs>444</Paragraphs>
  <Slides>50</Slides>
  <Notes>49</Notes>
  <HiddenSlides>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50</vt:i4>
      </vt:variant>
    </vt:vector>
  </HeadingPairs>
  <TitlesOfParts>
    <vt:vector size="64" baseType="lpstr">
      <vt:lpstr>Adobe Heiti Std R</vt:lpstr>
      <vt:lpstr>Arial</vt:lpstr>
      <vt:lpstr>Berlin Sans FB Demi</vt:lpstr>
      <vt:lpstr>Calibri</vt:lpstr>
      <vt:lpstr>Century Gothic</vt:lpstr>
      <vt:lpstr>Corbel</vt:lpstr>
      <vt:lpstr>Gill Sans Ultra Bold</vt:lpstr>
      <vt:lpstr>Gill Sans Ultra Bold Condensed</vt:lpstr>
      <vt:lpstr>GillSans</vt:lpstr>
      <vt:lpstr>Times New Roman</vt:lpstr>
      <vt:lpstr>Wingdings</vt:lpstr>
      <vt:lpstr>Basis</vt:lpstr>
      <vt:lpstr>1_Basis</vt:lpstr>
      <vt:lpstr>2_Basis</vt:lpstr>
      <vt:lpstr>PowerPoint Presentation</vt:lpstr>
      <vt:lpstr>Objectives</vt:lpstr>
      <vt:lpstr>PowerPoint Presentation</vt:lpstr>
      <vt:lpstr> Yes or No? .</vt:lpstr>
      <vt:lpstr>PowerPoint Presentation</vt:lpstr>
      <vt:lpstr> Yes or No? .</vt:lpstr>
      <vt:lpstr>  Cereal is in the GRAINS group.  Breakfast cereals can be made from wheat, oats, corn and other grains.</vt:lpstr>
      <vt:lpstr>  CARROTS are in the GRAINS group. </vt:lpstr>
      <vt:lpstr>  Carrots are NOT in the GRAINS group. They are in the  VEGETABLE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Plant or Animal?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are the foods in the PROTEIN group so important?</vt:lpstr>
      <vt:lpstr>PowerPoint Presentation</vt:lpstr>
      <vt:lpstr>Protein foods help us GROW!</vt:lpstr>
      <vt:lpstr>PowerPoint Presentation</vt:lpstr>
      <vt:lpstr>Let’s Play…</vt:lpstr>
      <vt:lpstr>PowerPoint Presentation</vt:lpstr>
      <vt:lpstr> Chicken is in the PROTEIN group. </vt:lpstr>
      <vt:lpstr> Chicken is a protein food!</vt:lpstr>
      <vt:lpstr>  Protein foods only come from animals. </vt:lpstr>
      <vt:lpstr>  Protein foods come from plants and animals  </vt:lpstr>
      <vt:lpstr>  Protein foods help our bodies grow and heal? </vt:lpstr>
      <vt:lpstr> Protein foods help our bodies grow and heal.</vt:lpstr>
      <vt:lpstr>CHALLENGE</vt:lpstr>
      <vt:lpstr>Let’s Taste!</vt:lpstr>
      <vt:lpstr>PowerPoint Presentation</vt:lpstr>
      <vt:lpstr>Describe what you taste!</vt:lpstr>
    </vt:vector>
  </TitlesOfParts>
  <Company>Durham County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Rumer</dc:creator>
  <cp:lastModifiedBy>Wright, Rebecca B.</cp:lastModifiedBy>
  <cp:revision>211</cp:revision>
  <dcterms:created xsi:type="dcterms:W3CDTF">2011-11-07T16:08:28Z</dcterms:created>
  <dcterms:modified xsi:type="dcterms:W3CDTF">2018-12-12T20:36:47Z</dcterms:modified>
</cp:coreProperties>
</file>