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tags/tag1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Lst>
  <p:notesMasterIdLst>
    <p:notesMasterId r:id="rId42"/>
  </p:notesMasterIdLst>
  <p:sldIdLst>
    <p:sldId id="329" r:id="rId4"/>
    <p:sldId id="303" r:id="rId5"/>
    <p:sldId id="494" r:id="rId6"/>
    <p:sldId id="368" r:id="rId7"/>
    <p:sldId id="369" r:id="rId8"/>
    <p:sldId id="357" r:id="rId9"/>
    <p:sldId id="406" r:id="rId10"/>
    <p:sldId id="362" r:id="rId11"/>
    <p:sldId id="407" r:id="rId12"/>
    <p:sldId id="498" r:id="rId13"/>
    <p:sldId id="499" r:id="rId14"/>
    <p:sldId id="495" r:id="rId15"/>
    <p:sldId id="259" r:id="rId16"/>
    <p:sldId id="258" r:id="rId17"/>
    <p:sldId id="370" r:id="rId18"/>
    <p:sldId id="281" r:id="rId19"/>
    <p:sldId id="282" r:id="rId20"/>
    <p:sldId id="496" r:id="rId21"/>
    <p:sldId id="283" r:id="rId22"/>
    <p:sldId id="285" r:id="rId23"/>
    <p:sldId id="284" r:id="rId24"/>
    <p:sldId id="286" r:id="rId25"/>
    <p:sldId id="262" r:id="rId26"/>
    <p:sldId id="287" r:id="rId27"/>
    <p:sldId id="290" r:id="rId28"/>
    <p:sldId id="304" r:id="rId29"/>
    <p:sldId id="371" r:id="rId30"/>
    <p:sldId id="497" r:id="rId31"/>
    <p:sldId id="295" r:id="rId32"/>
    <p:sldId id="296" r:id="rId33"/>
    <p:sldId id="301" r:id="rId34"/>
    <p:sldId id="302" r:id="rId35"/>
    <p:sldId id="297" r:id="rId36"/>
    <p:sldId id="298" r:id="rId37"/>
    <p:sldId id="293" r:id="rId38"/>
    <p:sldId id="311" r:id="rId39"/>
    <p:sldId id="312" r:id="rId40"/>
    <p:sldId id="313" r:id="rId41"/>
  </p:sldIdLst>
  <p:sldSz cx="9144000" cy="6858000" type="screen4x3"/>
  <p:notesSz cx="6858000" cy="9144000"/>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7F7"/>
    <a:srgbClr val="FF6600"/>
    <a:srgbClr val="FF9900"/>
    <a:srgbClr val="8F45C7"/>
    <a:srgbClr val="FF3300"/>
    <a:srgbClr val="E60000"/>
    <a:srgbClr val="FDFDFD"/>
    <a:srgbClr val="3333FF"/>
    <a:srgbClr val="0066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53818" autoAdjust="0"/>
  </p:normalViewPr>
  <p:slideViewPr>
    <p:cSldViewPr snapToGrid="0">
      <p:cViewPr varScale="1">
        <p:scale>
          <a:sx n="33" d="100"/>
          <a:sy n="33" d="100"/>
        </p:scale>
        <p:origin x="151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49F76C-B198-4956-8F5B-DE161506CE1C}"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US"/>
        </a:p>
      </dgm:t>
    </dgm:pt>
    <dgm:pt modelId="{5D5E7897-B600-4E9F-BE2B-9A218E9214BB}">
      <dgm:prSet phldrT="[Text]"/>
      <dgm:spPr/>
      <dgm:t>
        <a:bodyPr/>
        <a:lstStyle/>
        <a:p>
          <a:r>
            <a:rPr lang="en-US" dirty="0"/>
            <a:t>Don’t say</a:t>
          </a:r>
        </a:p>
      </dgm:t>
    </dgm:pt>
    <dgm:pt modelId="{A9EDB892-BC6F-4B85-B852-BD957AA3EDAA}" type="parTrans" cxnId="{90208C6C-37F1-46F9-B6E8-B249583C5D3E}">
      <dgm:prSet/>
      <dgm:spPr/>
      <dgm:t>
        <a:bodyPr/>
        <a:lstStyle/>
        <a:p>
          <a:endParaRPr lang="en-US"/>
        </a:p>
      </dgm:t>
    </dgm:pt>
    <dgm:pt modelId="{1EC368B8-44C6-4080-8E68-C856FE147A05}" type="sibTrans" cxnId="{90208C6C-37F1-46F9-B6E8-B249583C5D3E}">
      <dgm:prSet/>
      <dgm:spPr/>
      <dgm:t>
        <a:bodyPr/>
        <a:lstStyle/>
        <a:p>
          <a:endParaRPr lang="en-US"/>
        </a:p>
      </dgm:t>
    </dgm:pt>
    <dgm:pt modelId="{1725B970-73FA-44A3-B6A8-61A732788C6A}">
      <dgm:prSet phldrT="[Text]"/>
      <dgm:spPr/>
      <dgm:t>
        <a:bodyPr/>
        <a:lstStyle/>
        <a:p>
          <a:r>
            <a:rPr lang="en-US" dirty="0"/>
            <a:t>Nasty</a:t>
          </a:r>
        </a:p>
      </dgm:t>
    </dgm:pt>
    <dgm:pt modelId="{7460F24C-1985-43DF-A01D-4C7C25553608}" type="parTrans" cxnId="{DFD014EB-309E-44CD-BD77-AF591979A340}">
      <dgm:prSet/>
      <dgm:spPr/>
      <dgm:t>
        <a:bodyPr/>
        <a:lstStyle/>
        <a:p>
          <a:endParaRPr lang="en-US"/>
        </a:p>
      </dgm:t>
    </dgm:pt>
    <dgm:pt modelId="{58ACEAB1-4DBA-4A26-8ED3-A6F34F1C5080}" type="sibTrans" cxnId="{DFD014EB-309E-44CD-BD77-AF591979A340}">
      <dgm:prSet/>
      <dgm:spPr/>
      <dgm:t>
        <a:bodyPr/>
        <a:lstStyle/>
        <a:p>
          <a:endParaRPr lang="en-US"/>
        </a:p>
      </dgm:t>
    </dgm:pt>
    <dgm:pt modelId="{052D37EB-A203-4843-A624-852EF69144F3}">
      <dgm:prSet phldrT="[Text]"/>
      <dgm:spPr/>
      <dgm:t>
        <a:bodyPr/>
        <a:lstStyle/>
        <a:p>
          <a:r>
            <a:rPr lang="en-US" dirty="0"/>
            <a:t>Disgusting</a:t>
          </a:r>
        </a:p>
      </dgm:t>
    </dgm:pt>
    <dgm:pt modelId="{D954FAEA-607A-47A2-9B3E-FCB0EABF7399}" type="parTrans" cxnId="{A0156C42-2492-4B64-99C4-A4DCEBD0DB5D}">
      <dgm:prSet/>
      <dgm:spPr/>
      <dgm:t>
        <a:bodyPr/>
        <a:lstStyle/>
        <a:p>
          <a:endParaRPr lang="en-US"/>
        </a:p>
      </dgm:t>
    </dgm:pt>
    <dgm:pt modelId="{2A81FA40-38A4-4808-AECA-3C8D20B363F6}" type="sibTrans" cxnId="{A0156C42-2492-4B64-99C4-A4DCEBD0DB5D}">
      <dgm:prSet/>
      <dgm:spPr/>
      <dgm:t>
        <a:bodyPr/>
        <a:lstStyle/>
        <a:p>
          <a:endParaRPr lang="en-US"/>
        </a:p>
      </dgm:t>
    </dgm:pt>
    <dgm:pt modelId="{DA474842-CCF1-44F7-A483-3C574B26C66F}">
      <dgm:prSet phldrT="[Text]"/>
      <dgm:spPr/>
      <dgm:t>
        <a:bodyPr/>
        <a:lstStyle/>
        <a:p>
          <a:r>
            <a:rPr lang="en-US" dirty="0"/>
            <a:t>Do say</a:t>
          </a:r>
        </a:p>
      </dgm:t>
    </dgm:pt>
    <dgm:pt modelId="{B8172D4A-FA47-402B-9FF6-40D5CC5EA8F8}" type="parTrans" cxnId="{4174FCC0-FC1B-462A-964D-DD8324B67490}">
      <dgm:prSet/>
      <dgm:spPr/>
      <dgm:t>
        <a:bodyPr/>
        <a:lstStyle/>
        <a:p>
          <a:endParaRPr lang="en-US"/>
        </a:p>
      </dgm:t>
    </dgm:pt>
    <dgm:pt modelId="{BC25397B-FC8E-4950-806F-4F3F5C515472}" type="sibTrans" cxnId="{4174FCC0-FC1B-462A-964D-DD8324B67490}">
      <dgm:prSet/>
      <dgm:spPr/>
      <dgm:t>
        <a:bodyPr/>
        <a:lstStyle/>
        <a:p>
          <a:endParaRPr lang="en-US"/>
        </a:p>
      </dgm:t>
    </dgm:pt>
    <dgm:pt modelId="{2DEA081E-9447-42D7-89C1-F31F94D94157}">
      <dgm:prSet phldrT="[Text]"/>
      <dgm:spPr/>
      <dgm:t>
        <a:bodyPr/>
        <a:lstStyle/>
        <a:p>
          <a:r>
            <a:rPr lang="en-US" dirty="0"/>
            <a:t>That’s new</a:t>
          </a:r>
        </a:p>
      </dgm:t>
    </dgm:pt>
    <dgm:pt modelId="{1D6A34C1-05A2-4768-8935-E91CB1CE11C9}" type="parTrans" cxnId="{6C79356C-DF09-49EF-92CC-48518D4C0C3A}">
      <dgm:prSet/>
      <dgm:spPr/>
      <dgm:t>
        <a:bodyPr/>
        <a:lstStyle/>
        <a:p>
          <a:endParaRPr lang="en-US"/>
        </a:p>
      </dgm:t>
    </dgm:pt>
    <dgm:pt modelId="{EC23C61C-EBE4-4992-B65E-BD8A26182AA3}" type="sibTrans" cxnId="{6C79356C-DF09-49EF-92CC-48518D4C0C3A}">
      <dgm:prSet/>
      <dgm:spPr/>
      <dgm:t>
        <a:bodyPr/>
        <a:lstStyle/>
        <a:p>
          <a:endParaRPr lang="en-US"/>
        </a:p>
      </dgm:t>
    </dgm:pt>
    <dgm:pt modelId="{A74F87B5-FECF-4D21-A6D6-8F5D0569C179}">
      <dgm:prSet phldrT="[Text]"/>
      <dgm:spPr/>
      <dgm:t>
        <a:bodyPr/>
        <a:lstStyle/>
        <a:p>
          <a:r>
            <a:rPr lang="en-US" dirty="0"/>
            <a:t>I’ve never tasted that before</a:t>
          </a:r>
        </a:p>
      </dgm:t>
    </dgm:pt>
    <dgm:pt modelId="{804932FD-91E5-493B-BA6C-B5D53283BA5C}" type="parTrans" cxnId="{03782221-6E19-4D4F-9466-2C32169721F8}">
      <dgm:prSet/>
      <dgm:spPr/>
      <dgm:t>
        <a:bodyPr/>
        <a:lstStyle/>
        <a:p>
          <a:endParaRPr lang="en-US"/>
        </a:p>
      </dgm:t>
    </dgm:pt>
    <dgm:pt modelId="{25905AD3-C92E-46E2-BBCD-AD6243689960}" type="sibTrans" cxnId="{03782221-6E19-4D4F-9466-2C32169721F8}">
      <dgm:prSet/>
      <dgm:spPr/>
      <dgm:t>
        <a:bodyPr/>
        <a:lstStyle/>
        <a:p>
          <a:endParaRPr lang="en-US"/>
        </a:p>
      </dgm:t>
    </dgm:pt>
    <dgm:pt modelId="{A4EA0513-CDB3-456F-AD40-51278A4A14ED}">
      <dgm:prSet phldrT="[Text]"/>
      <dgm:spPr/>
      <dgm:t>
        <a:bodyPr/>
        <a:lstStyle/>
        <a:p>
          <a:r>
            <a:rPr lang="en-US" dirty="0"/>
            <a:t>Gross</a:t>
          </a:r>
        </a:p>
      </dgm:t>
    </dgm:pt>
    <dgm:pt modelId="{5702F5AB-5E6A-4443-A935-73617748396E}" type="parTrans" cxnId="{9882B117-B031-4308-8F9D-83251F1E1E8F}">
      <dgm:prSet/>
      <dgm:spPr/>
      <dgm:t>
        <a:bodyPr/>
        <a:lstStyle/>
        <a:p>
          <a:endParaRPr lang="en-US"/>
        </a:p>
      </dgm:t>
    </dgm:pt>
    <dgm:pt modelId="{EF6F04E2-E52F-49FB-B277-EFC7F6D1EE9A}" type="sibTrans" cxnId="{9882B117-B031-4308-8F9D-83251F1E1E8F}">
      <dgm:prSet/>
      <dgm:spPr/>
      <dgm:t>
        <a:bodyPr/>
        <a:lstStyle/>
        <a:p>
          <a:endParaRPr lang="en-US"/>
        </a:p>
      </dgm:t>
    </dgm:pt>
    <dgm:pt modelId="{505EC893-E33D-4974-940B-C9D8A1DB9943}">
      <dgm:prSet phldrT="[Text]"/>
      <dgm:spPr/>
      <dgm:t>
        <a:bodyPr/>
        <a:lstStyle/>
        <a:p>
          <a:r>
            <a:rPr lang="en-US" dirty="0"/>
            <a:t>That’s different</a:t>
          </a:r>
        </a:p>
      </dgm:t>
    </dgm:pt>
    <dgm:pt modelId="{EC49B412-8EC0-4512-84EF-C59BB0513FE8}" type="parTrans" cxnId="{EB783DF9-334B-4158-B866-8C30D2741D24}">
      <dgm:prSet/>
      <dgm:spPr/>
      <dgm:t>
        <a:bodyPr/>
        <a:lstStyle/>
        <a:p>
          <a:endParaRPr lang="en-US"/>
        </a:p>
      </dgm:t>
    </dgm:pt>
    <dgm:pt modelId="{C0AC7BE4-5497-43A1-A200-5BCFB0C6F329}" type="sibTrans" cxnId="{EB783DF9-334B-4158-B866-8C30D2741D24}">
      <dgm:prSet/>
      <dgm:spPr/>
      <dgm:t>
        <a:bodyPr/>
        <a:lstStyle/>
        <a:p>
          <a:endParaRPr lang="en-US"/>
        </a:p>
      </dgm:t>
    </dgm:pt>
    <dgm:pt modelId="{D129AAEB-8F38-4EDA-9AE4-3702B9551139}">
      <dgm:prSet phldrT="[Text]"/>
      <dgm:spPr/>
      <dgm:t>
        <a:bodyPr/>
        <a:lstStyle/>
        <a:p>
          <a:r>
            <a:rPr lang="en-US" dirty="0"/>
            <a:t>It’s not to my taste but I’m glad I tried it!</a:t>
          </a:r>
        </a:p>
      </dgm:t>
    </dgm:pt>
    <dgm:pt modelId="{B580081D-007F-4CB4-A13F-DB42319EDDD6}" type="parTrans" cxnId="{A37719CB-9C31-4180-9397-CE1F4B54B9D6}">
      <dgm:prSet/>
      <dgm:spPr/>
      <dgm:t>
        <a:bodyPr/>
        <a:lstStyle/>
        <a:p>
          <a:endParaRPr lang="en-US"/>
        </a:p>
      </dgm:t>
    </dgm:pt>
    <dgm:pt modelId="{91D8E00B-69F2-4B17-9BBE-A6068B685AAA}" type="sibTrans" cxnId="{A37719CB-9C31-4180-9397-CE1F4B54B9D6}">
      <dgm:prSet/>
      <dgm:spPr/>
      <dgm:t>
        <a:bodyPr/>
        <a:lstStyle/>
        <a:p>
          <a:endParaRPr lang="en-US"/>
        </a:p>
      </dgm:t>
    </dgm:pt>
    <dgm:pt modelId="{C05B6B8D-8B55-44BB-923C-2176EC23D000}">
      <dgm:prSet phldrT="[Text]"/>
      <dgm:spPr/>
      <dgm:t>
        <a:bodyPr/>
        <a:lstStyle/>
        <a:p>
          <a:r>
            <a:rPr lang="en-US" dirty="0" err="1"/>
            <a:t>Ewwwww</a:t>
          </a:r>
          <a:endParaRPr lang="en-US" dirty="0"/>
        </a:p>
      </dgm:t>
    </dgm:pt>
    <dgm:pt modelId="{7028E5AA-CC27-45D3-91CB-45E4DAB3E73A}" type="parTrans" cxnId="{319304C6-39D0-4977-808D-B7BE3FF577F4}">
      <dgm:prSet/>
      <dgm:spPr/>
      <dgm:t>
        <a:bodyPr/>
        <a:lstStyle/>
        <a:p>
          <a:endParaRPr lang="en-US"/>
        </a:p>
      </dgm:t>
    </dgm:pt>
    <dgm:pt modelId="{110E672A-B51C-4691-B484-0AE720D3E964}" type="sibTrans" cxnId="{319304C6-39D0-4977-808D-B7BE3FF577F4}">
      <dgm:prSet/>
      <dgm:spPr/>
      <dgm:t>
        <a:bodyPr/>
        <a:lstStyle/>
        <a:p>
          <a:endParaRPr lang="en-US"/>
        </a:p>
      </dgm:t>
    </dgm:pt>
    <dgm:pt modelId="{49B88682-A482-4F58-8392-CA8D6C324091}" type="pres">
      <dgm:prSet presAssocID="{6C49F76C-B198-4956-8F5B-DE161506CE1C}" presName="theList" presStyleCnt="0">
        <dgm:presLayoutVars>
          <dgm:dir/>
          <dgm:animLvl val="lvl"/>
          <dgm:resizeHandles val="exact"/>
        </dgm:presLayoutVars>
      </dgm:prSet>
      <dgm:spPr/>
    </dgm:pt>
    <dgm:pt modelId="{523EEE93-BB4D-467B-8ABC-F004A9465B6C}" type="pres">
      <dgm:prSet presAssocID="{5D5E7897-B600-4E9F-BE2B-9A218E9214BB}" presName="compNode" presStyleCnt="0"/>
      <dgm:spPr/>
    </dgm:pt>
    <dgm:pt modelId="{35B2CA37-5511-4B49-AFFA-C2DF75B47EAE}" type="pres">
      <dgm:prSet presAssocID="{5D5E7897-B600-4E9F-BE2B-9A218E9214BB}" presName="aNode" presStyleLbl="bgShp" presStyleIdx="0" presStyleCnt="2" custLinFactNeighborX="-2700"/>
      <dgm:spPr/>
    </dgm:pt>
    <dgm:pt modelId="{36E66B3F-AA78-4B76-999E-937DE2A32AF2}" type="pres">
      <dgm:prSet presAssocID="{5D5E7897-B600-4E9F-BE2B-9A218E9214BB}" presName="textNode" presStyleLbl="bgShp" presStyleIdx="0" presStyleCnt="2"/>
      <dgm:spPr/>
    </dgm:pt>
    <dgm:pt modelId="{7D707D0C-1097-4CC5-9459-9BC553DB50A8}" type="pres">
      <dgm:prSet presAssocID="{5D5E7897-B600-4E9F-BE2B-9A218E9214BB}" presName="compChildNode" presStyleCnt="0"/>
      <dgm:spPr/>
    </dgm:pt>
    <dgm:pt modelId="{93D9534C-B67F-406C-8C23-B91B239D5741}" type="pres">
      <dgm:prSet presAssocID="{5D5E7897-B600-4E9F-BE2B-9A218E9214BB}" presName="theInnerList" presStyleCnt="0"/>
      <dgm:spPr/>
    </dgm:pt>
    <dgm:pt modelId="{7B512B48-56D2-4CA2-B269-D4A0E01C381C}" type="pres">
      <dgm:prSet presAssocID="{1725B970-73FA-44A3-B6A8-61A732788C6A}" presName="childNode" presStyleLbl="node1" presStyleIdx="0" presStyleCnt="8">
        <dgm:presLayoutVars>
          <dgm:bulletEnabled val="1"/>
        </dgm:presLayoutVars>
      </dgm:prSet>
      <dgm:spPr/>
    </dgm:pt>
    <dgm:pt modelId="{F9AEF800-213B-4AF2-ABC6-A80B10A01958}" type="pres">
      <dgm:prSet presAssocID="{1725B970-73FA-44A3-B6A8-61A732788C6A}" presName="aSpace2" presStyleCnt="0"/>
      <dgm:spPr/>
    </dgm:pt>
    <dgm:pt modelId="{1BDED568-E3D4-489A-A6AA-816AE4FEED14}" type="pres">
      <dgm:prSet presAssocID="{052D37EB-A203-4843-A624-852EF69144F3}" presName="childNode" presStyleLbl="node1" presStyleIdx="1" presStyleCnt="8">
        <dgm:presLayoutVars>
          <dgm:bulletEnabled val="1"/>
        </dgm:presLayoutVars>
      </dgm:prSet>
      <dgm:spPr/>
    </dgm:pt>
    <dgm:pt modelId="{F1576913-A99D-42F0-B26A-25F9467B3FCE}" type="pres">
      <dgm:prSet presAssocID="{052D37EB-A203-4843-A624-852EF69144F3}" presName="aSpace2" presStyleCnt="0"/>
      <dgm:spPr/>
    </dgm:pt>
    <dgm:pt modelId="{171F5B0D-9FD4-4583-96AF-AE8A8CA5C6BD}" type="pres">
      <dgm:prSet presAssocID="{A4EA0513-CDB3-456F-AD40-51278A4A14ED}" presName="childNode" presStyleLbl="node1" presStyleIdx="2" presStyleCnt="8">
        <dgm:presLayoutVars>
          <dgm:bulletEnabled val="1"/>
        </dgm:presLayoutVars>
      </dgm:prSet>
      <dgm:spPr/>
    </dgm:pt>
    <dgm:pt modelId="{F9BC0D79-FAA6-491A-BD55-11A24B321A26}" type="pres">
      <dgm:prSet presAssocID="{A4EA0513-CDB3-456F-AD40-51278A4A14ED}" presName="aSpace2" presStyleCnt="0"/>
      <dgm:spPr/>
    </dgm:pt>
    <dgm:pt modelId="{83CA1EF6-B878-4C3E-BA3B-BB8A3EDFE5EC}" type="pres">
      <dgm:prSet presAssocID="{C05B6B8D-8B55-44BB-923C-2176EC23D000}" presName="childNode" presStyleLbl="node1" presStyleIdx="3" presStyleCnt="8">
        <dgm:presLayoutVars>
          <dgm:bulletEnabled val="1"/>
        </dgm:presLayoutVars>
      </dgm:prSet>
      <dgm:spPr/>
    </dgm:pt>
    <dgm:pt modelId="{2D5ABD6A-D7E0-474F-B77C-05BA5FB4573B}" type="pres">
      <dgm:prSet presAssocID="{5D5E7897-B600-4E9F-BE2B-9A218E9214BB}" presName="aSpace" presStyleCnt="0"/>
      <dgm:spPr/>
    </dgm:pt>
    <dgm:pt modelId="{4472AD76-58A0-47CC-BC93-1440E45D0CB2}" type="pres">
      <dgm:prSet presAssocID="{DA474842-CCF1-44F7-A483-3C574B26C66F}" presName="compNode" presStyleCnt="0"/>
      <dgm:spPr/>
    </dgm:pt>
    <dgm:pt modelId="{C497B255-DB41-4828-924F-4AB244F49543}" type="pres">
      <dgm:prSet presAssocID="{DA474842-CCF1-44F7-A483-3C574B26C66F}" presName="aNode" presStyleLbl="bgShp" presStyleIdx="1" presStyleCnt="2"/>
      <dgm:spPr/>
    </dgm:pt>
    <dgm:pt modelId="{2281822A-5A6A-4F68-A46C-5ACFE77EFDE4}" type="pres">
      <dgm:prSet presAssocID="{DA474842-CCF1-44F7-A483-3C574B26C66F}" presName="textNode" presStyleLbl="bgShp" presStyleIdx="1" presStyleCnt="2"/>
      <dgm:spPr/>
    </dgm:pt>
    <dgm:pt modelId="{03B5E17B-9630-4E42-B7A7-887FC33EC8ED}" type="pres">
      <dgm:prSet presAssocID="{DA474842-CCF1-44F7-A483-3C574B26C66F}" presName="compChildNode" presStyleCnt="0"/>
      <dgm:spPr/>
    </dgm:pt>
    <dgm:pt modelId="{503BC902-A4D9-4853-8BDC-63FC10419422}" type="pres">
      <dgm:prSet presAssocID="{DA474842-CCF1-44F7-A483-3C574B26C66F}" presName="theInnerList" presStyleCnt="0"/>
      <dgm:spPr/>
    </dgm:pt>
    <dgm:pt modelId="{A14BEDCD-B0E6-4019-A0A3-7377D67DE9A4}" type="pres">
      <dgm:prSet presAssocID="{2DEA081E-9447-42D7-89C1-F31F94D94157}" presName="childNode" presStyleLbl="node1" presStyleIdx="4" presStyleCnt="8" custLinFactNeighborX="-960">
        <dgm:presLayoutVars>
          <dgm:bulletEnabled val="1"/>
        </dgm:presLayoutVars>
      </dgm:prSet>
      <dgm:spPr/>
    </dgm:pt>
    <dgm:pt modelId="{95354E7D-B6E4-4F9D-BF0A-126FF0017A30}" type="pres">
      <dgm:prSet presAssocID="{2DEA081E-9447-42D7-89C1-F31F94D94157}" presName="aSpace2" presStyleCnt="0"/>
      <dgm:spPr/>
    </dgm:pt>
    <dgm:pt modelId="{C47B9C10-9136-465D-A71F-789A63F40B8D}" type="pres">
      <dgm:prSet presAssocID="{505EC893-E33D-4974-940B-C9D8A1DB9943}" presName="childNode" presStyleLbl="node1" presStyleIdx="5" presStyleCnt="8">
        <dgm:presLayoutVars>
          <dgm:bulletEnabled val="1"/>
        </dgm:presLayoutVars>
      </dgm:prSet>
      <dgm:spPr/>
    </dgm:pt>
    <dgm:pt modelId="{92FB6CF6-FD79-49B0-8CFF-8BF827E26F77}" type="pres">
      <dgm:prSet presAssocID="{505EC893-E33D-4974-940B-C9D8A1DB9943}" presName="aSpace2" presStyleCnt="0"/>
      <dgm:spPr/>
    </dgm:pt>
    <dgm:pt modelId="{FBEC9249-F134-4E6A-90D7-D91DBCF1FA01}" type="pres">
      <dgm:prSet presAssocID="{A74F87B5-FECF-4D21-A6D6-8F5D0569C179}" presName="childNode" presStyleLbl="node1" presStyleIdx="6" presStyleCnt="8">
        <dgm:presLayoutVars>
          <dgm:bulletEnabled val="1"/>
        </dgm:presLayoutVars>
      </dgm:prSet>
      <dgm:spPr/>
    </dgm:pt>
    <dgm:pt modelId="{6F58B3DD-F745-4C9F-9277-E70C46E523B8}" type="pres">
      <dgm:prSet presAssocID="{A74F87B5-FECF-4D21-A6D6-8F5D0569C179}" presName="aSpace2" presStyleCnt="0"/>
      <dgm:spPr/>
    </dgm:pt>
    <dgm:pt modelId="{840A55AD-BB2A-42CE-8FB2-787896B4760D}" type="pres">
      <dgm:prSet presAssocID="{D129AAEB-8F38-4EDA-9AE4-3702B9551139}" presName="childNode" presStyleLbl="node1" presStyleIdx="7" presStyleCnt="8">
        <dgm:presLayoutVars>
          <dgm:bulletEnabled val="1"/>
        </dgm:presLayoutVars>
      </dgm:prSet>
      <dgm:spPr/>
    </dgm:pt>
  </dgm:ptLst>
  <dgm:cxnLst>
    <dgm:cxn modelId="{B7C9F914-A1D0-4278-A62D-A2D681A84FED}" type="presOf" srcId="{505EC893-E33D-4974-940B-C9D8A1DB9943}" destId="{C47B9C10-9136-465D-A71F-789A63F40B8D}" srcOrd="0" destOrd="0" presId="urn:microsoft.com/office/officeart/2005/8/layout/lProcess2"/>
    <dgm:cxn modelId="{9882B117-B031-4308-8F9D-83251F1E1E8F}" srcId="{5D5E7897-B600-4E9F-BE2B-9A218E9214BB}" destId="{A4EA0513-CDB3-456F-AD40-51278A4A14ED}" srcOrd="2" destOrd="0" parTransId="{5702F5AB-5E6A-4443-A935-73617748396E}" sibTransId="{EF6F04E2-E52F-49FB-B277-EFC7F6D1EE9A}"/>
    <dgm:cxn modelId="{03782221-6E19-4D4F-9466-2C32169721F8}" srcId="{DA474842-CCF1-44F7-A483-3C574B26C66F}" destId="{A74F87B5-FECF-4D21-A6D6-8F5D0569C179}" srcOrd="2" destOrd="0" parTransId="{804932FD-91E5-493B-BA6C-B5D53283BA5C}" sibTransId="{25905AD3-C92E-46E2-BBCD-AD6243689960}"/>
    <dgm:cxn modelId="{0446C926-0E85-4987-B66D-9A47930FE473}" type="presOf" srcId="{052D37EB-A203-4843-A624-852EF69144F3}" destId="{1BDED568-E3D4-489A-A6AA-816AE4FEED14}" srcOrd="0" destOrd="0" presId="urn:microsoft.com/office/officeart/2005/8/layout/lProcess2"/>
    <dgm:cxn modelId="{E5A23128-652F-46F2-9449-CBFBBEBA3CB6}" type="presOf" srcId="{A4EA0513-CDB3-456F-AD40-51278A4A14ED}" destId="{171F5B0D-9FD4-4583-96AF-AE8A8CA5C6BD}" srcOrd="0" destOrd="0" presId="urn:microsoft.com/office/officeart/2005/8/layout/lProcess2"/>
    <dgm:cxn modelId="{A0156C42-2492-4B64-99C4-A4DCEBD0DB5D}" srcId="{5D5E7897-B600-4E9F-BE2B-9A218E9214BB}" destId="{052D37EB-A203-4843-A624-852EF69144F3}" srcOrd="1" destOrd="0" parTransId="{D954FAEA-607A-47A2-9B3E-FCB0EABF7399}" sibTransId="{2A81FA40-38A4-4808-AECA-3C8D20B363F6}"/>
    <dgm:cxn modelId="{6C79356C-DF09-49EF-92CC-48518D4C0C3A}" srcId="{DA474842-CCF1-44F7-A483-3C574B26C66F}" destId="{2DEA081E-9447-42D7-89C1-F31F94D94157}" srcOrd="0" destOrd="0" parTransId="{1D6A34C1-05A2-4768-8935-E91CB1CE11C9}" sibTransId="{EC23C61C-EBE4-4992-B65E-BD8A26182AA3}"/>
    <dgm:cxn modelId="{90208C6C-37F1-46F9-B6E8-B249583C5D3E}" srcId="{6C49F76C-B198-4956-8F5B-DE161506CE1C}" destId="{5D5E7897-B600-4E9F-BE2B-9A218E9214BB}" srcOrd="0" destOrd="0" parTransId="{A9EDB892-BC6F-4B85-B852-BD957AA3EDAA}" sibTransId="{1EC368B8-44C6-4080-8E68-C856FE147A05}"/>
    <dgm:cxn modelId="{F71E867D-B223-4B25-A800-2287C92473FF}" type="presOf" srcId="{2DEA081E-9447-42D7-89C1-F31F94D94157}" destId="{A14BEDCD-B0E6-4019-A0A3-7377D67DE9A4}" srcOrd="0" destOrd="0" presId="urn:microsoft.com/office/officeart/2005/8/layout/lProcess2"/>
    <dgm:cxn modelId="{198D9383-C627-42CA-BE40-4DD5CEDCBDF6}" type="presOf" srcId="{1725B970-73FA-44A3-B6A8-61A732788C6A}" destId="{7B512B48-56D2-4CA2-B269-D4A0E01C381C}" srcOrd="0" destOrd="0" presId="urn:microsoft.com/office/officeart/2005/8/layout/lProcess2"/>
    <dgm:cxn modelId="{75EC4992-6E41-4BF0-8DB9-F724F668C2B8}" type="presOf" srcId="{DA474842-CCF1-44F7-A483-3C574B26C66F}" destId="{C497B255-DB41-4828-924F-4AB244F49543}" srcOrd="0" destOrd="0" presId="urn:microsoft.com/office/officeart/2005/8/layout/lProcess2"/>
    <dgm:cxn modelId="{0E6AF89C-0380-4B16-8E37-92A0CDF06D56}" type="presOf" srcId="{C05B6B8D-8B55-44BB-923C-2176EC23D000}" destId="{83CA1EF6-B878-4C3E-BA3B-BB8A3EDFE5EC}" srcOrd="0" destOrd="0" presId="urn:microsoft.com/office/officeart/2005/8/layout/lProcess2"/>
    <dgm:cxn modelId="{4852C1A1-EBF8-4E7F-9F6D-BDA6091EBCD4}" type="presOf" srcId="{D129AAEB-8F38-4EDA-9AE4-3702B9551139}" destId="{840A55AD-BB2A-42CE-8FB2-787896B4760D}" srcOrd="0" destOrd="0" presId="urn:microsoft.com/office/officeart/2005/8/layout/lProcess2"/>
    <dgm:cxn modelId="{6C1536A5-F3CE-4626-B2B4-3E8334F1736A}" type="presOf" srcId="{6C49F76C-B198-4956-8F5B-DE161506CE1C}" destId="{49B88682-A482-4F58-8392-CA8D6C324091}" srcOrd="0" destOrd="0" presId="urn:microsoft.com/office/officeart/2005/8/layout/lProcess2"/>
    <dgm:cxn modelId="{B2D71AAB-D6CB-4CAE-A57F-2A74A523050E}" type="presOf" srcId="{5D5E7897-B600-4E9F-BE2B-9A218E9214BB}" destId="{35B2CA37-5511-4B49-AFFA-C2DF75B47EAE}" srcOrd="0" destOrd="0" presId="urn:microsoft.com/office/officeart/2005/8/layout/lProcess2"/>
    <dgm:cxn modelId="{B5B5DCB5-CBE6-41A9-869A-48B17F5C18FC}" type="presOf" srcId="{5D5E7897-B600-4E9F-BE2B-9A218E9214BB}" destId="{36E66B3F-AA78-4B76-999E-937DE2A32AF2}" srcOrd="1" destOrd="0" presId="urn:microsoft.com/office/officeart/2005/8/layout/lProcess2"/>
    <dgm:cxn modelId="{4174FCC0-FC1B-462A-964D-DD8324B67490}" srcId="{6C49F76C-B198-4956-8F5B-DE161506CE1C}" destId="{DA474842-CCF1-44F7-A483-3C574B26C66F}" srcOrd="1" destOrd="0" parTransId="{B8172D4A-FA47-402B-9FF6-40D5CC5EA8F8}" sibTransId="{BC25397B-FC8E-4950-806F-4F3F5C515472}"/>
    <dgm:cxn modelId="{319304C6-39D0-4977-808D-B7BE3FF577F4}" srcId="{5D5E7897-B600-4E9F-BE2B-9A218E9214BB}" destId="{C05B6B8D-8B55-44BB-923C-2176EC23D000}" srcOrd="3" destOrd="0" parTransId="{7028E5AA-CC27-45D3-91CB-45E4DAB3E73A}" sibTransId="{110E672A-B51C-4691-B484-0AE720D3E964}"/>
    <dgm:cxn modelId="{A37719CB-9C31-4180-9397-CE1F4B54B9D6}" srcId="{DA474842-CCF1-44F7-A483-3C574B26C66F}" destId="{D129AAEB-8F38-4EDA-9AE4-3702B9551139}" srcOrd="3" destOrd="0" parTransId="{B580081D-007F-4CB4-A13F-DB42319EDDD6}" sibTransId="{91D8E00B-69F2-4B17-9BBE-A6068B685AAA}"/>
    <dgm:cxn modelId="{1647A4D3-8082-4D87-8281-56063C3BE55C}" type="presOf" srcId="{A74F87B5-FECF-4D21-A6D6-8F5D0569C179}" destId="{FBEC9249-F134-4E6A-90D7-D91DBCF1FA01}" srcOrd="0" destOrd="0" presId="urn:microsoft.com/office/officeart/2005/8/layout/lProcess2"/>
    <dgm:cxn modelId="{B0B361DE-48ED-4EF9-AAC7-861569B9D273}" type="presOf" srcId="{DA474842-CCF1-44F7-A483-3C574B26C66F}" destId="{2281822A-5A6A-4F68-A46C-5ACFE77EFDE4}" srcOrd="1" destOrd="0" presId="urn:microsoft.com/office/officeart/2005/8/layout/lProcess2"/>
    <dgm:cxn modelId="{DFD014EB-309E-44CD-BD77-AF591979A340}" srcId="{5D5E7897-B600-4E9F-BE2B-9A218E9214BB}" destId="{1725B970-73FA-44A3-B6A8-61A732788C6A}" srcOrd="0" destOrd="0" parTransId="{7460F24C-1985-43DF-A01D-4C7C25553608}" sibTransId="{58ACEAB1-4DBA-4A26-8ED3-A6F34F1C5080}"/>
    <dgm:cxn modelId="{EB783DF9-334B-4158-B866-8C30D2741D24}" srcId="{DA474842-CCF1-44F7-A483-3C574B26C66F}" destId="{505EC893-E33D-4974-940B-C9D8A1DB9943}" srcOrd="1" destOrd="0" parTransId="{EC49B412-8EC0-4512-84EF-C59BB0513FE8}" sibTransId="{C0AC7BE4-5497-43A1-A200-5BCFB0C6F329}"/>
    <dgm:cxn modelId="{1E421314-20CA-439E-AA59-343C06256A3E}" type="presParOf" srcId="{49B88682-A482-4F58-8392-CA8D6C324091}" destId="{523EEE93-BB4D-467B-8ABC-F004A9465B6C}" srcOrd="0" destOrd="0" presId="urn:microsoft.com/office/officeart/2005/8/layout/lProcess2"/>
    <dgm:cxn modelId="{9B562008-BF73-4983-B409-92CB424C5779}" type="presParOf" srcId="{523EEE93-BB4D-467B-8ABC-F004A9465B6C}" destId="{35B2CA37-5511-4B49-AFFA-C2DF75B47EAE}" srcOrd="0" destOrd="0" presId="urn:microsoft.com/office/officeart/2005/8/layout/lProcess2"/>
    <dgm:cxn modelId="{0DBFE38A-F78D-4570-9D56-DAEF47EB667D}" type="presParOf" srcId="{523EEE93-BB4D-467B-8ABC-F004A9465B6C}" destId="{36E66B3F-AA78-4B76-999E-937DE2A32AF2}" srcOrd="1" destOrd="0" presId="urn:microsoft.com/office/officeart/2005/8/layout/lProcess2"/>
    <dgm:cxn modelId="{F8A4E18A-0305-49B5-AFC9-28A4571FB8BF}" type="presParOf" srcId="{523EEE93-BB4D-467B-8ABC-F004A9465B6C}" destId="{7D707D0C-1097-4CC5-9459-9BC553DB50A8}" srcOrd="2" destOrd="0" presId="urn:microsoft.com/office/officeart/2005/8/layout/lProcess2"/>
    <dgm:cxn modelId="{37D31797-90B7-4716-B0F0-E450A50EECED}" type="presParOf" srcId="{7D707D0C-1097-4CC5-9459-9BC553DB50A8}" destId="{93D9534C-B67F-406C-8C23-B91B239D5741}" srcOrd="0" destOrd="0" presId="urn:microsoft.com/office/officeart/2005/8/layout/lProcess2"/>
    <dgm:cxn modelId="{508D39BA-FE91-4F1A-8ABE-0FCDB8C8C931}" type="presParOf" srcId="{93D9534C-B67F-406C-8C23-B91B239D5741}" destId="{7B512B48-56D2-4CA2-B269-D4A0E01C381C}" srcOrd="0" destOrd="0" presId="urn:microsoft.com/office/officeart/2005/8/layout/lProcess2"/>
    <dgm:cxn modelId="{89504AEB-5CE0-4F32-BBF7-545DFFE5AD36}" type="presParOf" srcId="{93D9534C-B67F-406C-8C23-B91B239D5741}" destId="{F9AEF800-213B-4AF2-ABC6-A80B10A01958}" srcOrd="1" destOrd="0" presId="urn:microsoft.com/office/officeart/2005/8/layout/lProcess2"/>
    <dgm:cxn modelId="{B121E800-466F-49E7-A4A2-E21FC0AB43AC}" type="presParOf" srcId="{93D9534C-B67F-406C-8C23-B91B239D5741}" destId="{1BDED568-E3D4-489A-A6AA-816AE4FEED14}" srcOrd="2" destOrd="0" presId="urn:microsoft.com/office/officeart/2005/8/layout/lProcess2"/>
    <dgm:cxn modelId="{8C20368D-C62D-42D3-9341-202DC2E2F226}" type="presParOf" srcId="{93D9534C-B67F-406C-8C23-B91B239D5741}" destId="{F1576913-A99D-42F0-B26A-25F9467B3FCE}" srcOrd="3" destOrd="0" presId="urn:microsoft.com/office/officeart/2005/8/layout/lProcess2"/>
    <dgm:cxn modelId="{5D6A135E-07DD-453E-9120-D392E087DBFB}" type="presParOf" srcId="{93D9534C-B67F-406C-8C23-B91B239D5741}" destId="{171F5B0D-9FD4-4583-96AF-AE8A8CA5C6BD}" srcOrd="4" destOrd="0" presId="urn:microsoft.com/office/officeart/2005/8/layout/lProcess2"/>
    <dgm:cxn modelId="{8442A699-BABB-4ACC-89B7-7E2EAD5A1355}" type="presParOf" srcId="{93D9534C-B67F-406C-8C23-B91B239D5741}" destId="{F9BC0D79-FAA6-491A-BD55-11A24B321A26}" srcOrd="5" destOrd="0" presId="urn:microsoft.com/office/officeart/2005/8/layout/lProcess2"/>
    <dgm:cxn modelId="{A34039A3-ACD3-4B77-BFF5-197C67BE747B}" type="presParOf" srcId="{93D9534C-B67F-406C-8C23-B91B239D5741}" destId="{83CA1EF6-B878-4C3E-BA3B-BB8A3EDFE5EC}" srcOrd="6" destOrd="0" presId="urn:microsoft.com/office/officeart/2005/8/layout/lProcess2"/>
    <dgm:cxn modelId="{48E0C8D9-ADEB-42AD-BE9E-8AC549B459F6}" type="presParOf" srcId="{49B88682-A482-4F58-8392-CA8D6C324091}" destId="{2D5ABD6A-D7E0-474F-B77C-05BA5FB4573B}" srcOrd="1" destOrd="0" presId="urn:microsoft.com/office/officeart/2005/8/layout/lProcess2"/>
    <dgm:cxn modelId="{F6C78D1A-FB08-4CFC-B102-B5459F57B3FA}" type="presParOf" srcId="{49B88682-A482-4F58-8392-CA8D6C324091}" destId="{4472AD76-58A0-47CC-BC93-1440E45D0CB2}" srcOrd="2" destOrd="0" presId="urn:microsoft.com/office/officeart/2005/8/layout/lProcess2"/>
    <dgm:cxn modelId="{BF7E4D36-9E1D-4565-BFDA-781861C4B1A9}" type="presParOf" srcId="{4472AD76-58A0-47CC-BC93-1440E45D0CB2}" destId="{C497B255-DB41-4828-924F-4AB244F49543}" srcOrd="0" destOrd="0" presId="urn:microsoft.com/office/officeart/2005/8/layout/lProcess2"/>
    <dgm:cxn modelId="{47A5984C-D313-474F-98EE-765130C21587}" type="presParOf" srcId="{4472AD76-58A0-47CC-BC93-1440E45D0CB2}" destId="{2281822A-5A6A-4F68-A46C-5ACFE77EFDE4}" srcOrd="1" destOrd="0" presId="urn:microsoft.com/office/officeart/2005/8/layout/lProcess2"/>
    <dgm:cxn modelId="{8AA79F1F-43CF-4A59-9B12-0FB94878D3D5}" type="presParOf" srcId="{4472AD76-58A0-47CC-BC93-1440E45D0CB2}" destId="{03B5E17B-9630-4E42-B7A7-887FC33EC8ED}" srcOrd="2" destOrd="0" presId="urn:microsoft.com/office/officeart/2005/8/layout/lProcess2"/>
    <dgm:cxn modelId="{F44C95DB-C44C-4FBE-A3D5-10D55B18AE41}" type="presParOf" srcId="{03B5E17B-9630-4E42-B7A7-887FC33EC8ED}" destId="{503BC902-A4D9-4853-8BDC-63FC10419422}" srcOrd="0" destOrd="0" presId="urn:microsoft.com/office/officeart/2005/8/layout/lProcess2"/>
    <dgm:cxn modelId="{8311CC4E-6D19-42F1-B375-C2B54DCF081F}" type="presParOf" srcId="{503BC902-A4D9-4853-8BDC-63FC10419422}" destId="{A14BEDCD-B0E6-4019-A0A3-7377D67DE9A4}" srcOrd="0" destOrd="0" presId="urn:microsoft.com/office/officeart/2005/8/layout/lProcess2"/>
    <dgm:cxn modelId="{E8F1D1B2-7D4D-45E3-B83F-297F7440884B}" type="presParOf" srcId="{503BC902-A4D9-4853-8BDC-63FC10419422}" destId="{95354E7D-B6E4-4F9D-BF0A-126FF0017A30}" srcOrd="1" destOrd="0" presId="urn:microsoft.com/office/officeart/2005/8/layout/lProcess2"/>
    <dgm:cxn modelId="{CC7D3B8B-3005-4B39-8B9D-27D19626D6BC}" type="presParOf" srcId="{503BC902-A4D9-4853-8BDC-63FC10419422}" destId="{C47B9C10-9136-465D-A71F-789A63F40B8D}" srcOrd="2" destOrd="0" presId="urn:microsoft.com/office/officeart/2005/8/layout/lProcess2"/>
    <dgm:cxn modelId="{894168CE-B76E-4560-A846-4096D580604D}" type="presParOf" srcId="{503BC902-A4D9-4853-8BDC-63FC10419422}" destId="{92FB6CF6-FD79-49B0-8CFF-8BF827E26F77}" srcOrd="3" destOrd="0" presId="urn:microsoft.com/office/officeart/2005/8/layout/lProcess2"/>
    <dgm:cxn modelId="{2B9FA51A-E165-490B-9435-6BB6F83CE75F}" type="presParOf" srcId="{503BC902-A4D9-4853-8BDC-63FC10419422}" destId="{FBEC9249-F134-4E6A-90D7-D91DBCF1FA01}" srcOrd="4" destOrd="0" presId="urn:microsoft.com/office/officeart/2005/8/layout/lProcess2"/>
    <dgm:cxn modelId="{51B03047-5EE5-4D2C-A5CD-A09371074A5D}" type="presParOf" srcId="{503BC902-A4D9-4853-8BDC-63FC10419422}" destId="{6F58B3DD-F745-4C9F-9277-E70C46E523B8}" srcOrd="5" destOrd="0" presId="urn:microsoft.com/office/officeart/2005/8/layout/lProcess2"/>
    <dgm:cxn modelId="{0F018EF2-5FFE-40D8-AF2A-A5B35F2E8812}" type="presParOf" srcId="{503BC902-A4D9-4853-8BDC-63FC10419422}" destId="{840A55AD-BB2A-42CE-8FB2-787896B4760D}"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36066A-050F-4B1F-B6D3-E16D10081BD6}" type="doc">
      <dgm:prSet loTypeId="urn:microsoft.com/office/officeart/2005/8/layout/default#1" loCatId="list" qsTypeId="urn:microsoft.com/office/officeart/2005/8/quickstyle/simple1" qsCatId="simple" csTypeId="urn:microsoft.com/office/officeart/2005/8/colors/colorful5" csCatId="colorful" phldr="1"/>
      <dgm:spPr/>
      <dgm:t>
        <a:bodyPr/>
        <a:lstStyle/>
        <a:p>
          <a:endParaRPr lang="en-US"/>
        </a:p>
      </dgm:t>
    </dgm:pt>
    <dgm:pt modelId="{1F9032EC-8EF6-4F1D-BC02-1F385C4CCF9D}">
      <dgm:prSet phldrT="[Text]"/>
      <dgm:spPr/>
      <dgm:t>
        <a:bodyPr/>
        <a:lstStyle/>
        <a:p>
          <a:r>
            <a:rPr lang="en-US" dirty="0"/>
            <a:t>Salty</a:t>
          </a:r>
        </a:p>
      </dgm:t>
    </dgm:pt>
    <dgm:pt modelId="{F4D55F34-EB9F-46EC-9845-7E1C0D1EA569}" type="parTrans" cxnId="{B71F5EA7-2B94-4698-BA93-39B9BBFD574D}">
      <dgm:prSet/>
      <dgm:spPr/>
      <dgm:t>
        <a:bodyPr/>
        <a:lstStyle/>
        <a:p>
          <a:endParaRPr lang="en-US"/>
        </a:p>
      </dgm:t>
    </dgm:pt>
    <dgm:pt modelId="{4E765FC3-CF70-49E9-9542-DEACE28AAF0D}" type="sibTrans" cxnId="{B71F5EA7-2B94-4698-BA93-39B9BBFD574D}">
      <dgm:prSet/>
      <dgm:spPr/>
      <dgm:t>
        <a:bodyPr/>
        <a:lstStyle/>
        <a:p>
          <a:endParaRPr lang="en-US"/>
        </a:p>
      </dgm:t>
    </dgm:pt>
    <dgm:pt modelId="{A94FBB14-47AF-4EC3-A2D7-4E15D23220BF}">
      <dgm:prSet phldrT="[Text]"/>
      <dgm:spPr/>
      <dgm:t>
        <a:bodyPr/>
        <a:lstStyle/>
        <a:p>
          <a:r>
            <a:rPr lang="en-US" dirty="0"/>
            <a:t>Savory	</a:t>
          </a:r>
        </a:p>
      </dgm:t>
    </dgm:pt>
    <dgm:pt modelId="{19CDCDB3-DE8E-4294-BD29-5E4AB0F9D05D}" type="parTrans" cxnId="{C79102D4-FE64-469B-8B5E-7BB40EF0CF0C}">
      <dgm:prSet/>
      <dgm:spPr/>
      <dgm:t>
        <a:bodyPr/>
        <a:lstStyle/>
        <a:p>
          <a:endParaRPr lang="en-US"/>
        </a:p>
      </dgm:t>
    </dgm:pt>
    <dgm:pt modelId="{7A92D494-BB41-4E74-9564-D362B2FB9755}" type="sibTrans" cxnId="{C79102D4-FE64-469B-8B5E-7BB40EF0CF0C}">
      <dgm:prSet/>
      <dgm:spPr/>
      <dgm:t>
        <a:bodyPr/>
        <a:lstStyle/>
        <a:p>
          <a:endParaRPr lang="en-US"/>
        </a:p>
      </dgm:t>
    </dgm:pt>
    <dgm:pt modelId="{79E6DEF1-9AD9-4F23-8E6A-62ABEBD6AFCD}">
      <dgm:prSet phldrT="[Text]"/>
      <dgm:spPr/>
      <dgm:t>
        <a:bodyPr/>
        <a:lstStyle/>
        <a:p>
          <a:r>
            <a:rPr lang="en-US" dirty="0"/>
            <a:t>Crunchy</a:t>
          </a:r>
        </a:p>
      </dgm:t>
    </dgm:pt>
    <dgm:pt modelId="{562D3115-A194-4F61-9D49-E69C58266940}" type="parTrans" cxnId="{F368D653-0900-4B11-883B-A618A6791A73}">
      <dgm:prSet/>
      <dgm:spPr/>
      <dgm:t>
        <a:bodyPr/>
        <a:lstStyle/>
        <a:p>
          <a:endParaRPr lang="en-US"/>
        </a:p>
      </dgm:t>
    </dgm:pt>
    <dgm:pt modelId="{8E5B91A8-517A-47E1-B955-EACE2EEE23BA}" type="sibTrans" cxnId="{F368D653-0900-4B11-883B-A618A6791A73}">
      <dgm:prSet/>
      <dgm:spPr/>
      <dgm:t>
        <a:bodyPr/>
        <a:lstStyle/>
        <a:p>
          <a:endParaRPr lang="en-US"/>
        </a:p>
      </dgm:t>
    </dgm:pt>
    <dgm:pt modelId="{9CD9A8C9-0FB7-4E10-A474-874437ECDA17}">
      <dgm:prSet phldrT="[Text]"/>
      <dgm:spPr/>
      <dgm:t>
        <a:bodyPr/>
        <a:lstStyle/>
        <a:p>
          <a:r>
            <a:rPr lang="en-US" dirty="0"/>
            <a:t>Soft</a:t>
          </a:r>
        </a:p>
      </dgm:t>
    </dgm:pt>
    <dgm:pt modelId="{FF42708E-A091-4019-9A99-B290E1871405}" type="parTrans" cxnId="{B796127B-CCB0-483D-84ED-958613D9D33A}">
      <dgm:prSet/>
      <dgm:spPr/>
      <dgm:t>
        <a:bodyPr/>
        <a:lstStyle/>
        <a:p>
          <a:endParaRPr lang="en-US"/>
        </a:p>
      </dgm:t>
    </dgm:pt>
    <dgm:pt modelId="{F89BA7D5-EEA8-4832-83F5-D334F804FD12}" type="sibTrans" cxnId="{B796127B-CCB0-483D-84ED-958613D9D33A}">
      <dgm:prSet/>
      <dgm:spPr/>
      <dgm:t>
        <a:bodyPr/>
        <a:lstStyle/>
        <a:p>
          <a:endParaRPr lang="en-US"/>
        </a:p>
      </dgm:t>
    </dgm:pt>
    <dgm:pt modelId="{98D612AE-ABA4-4223-A5B4-9B7D1263706C}">
      <dgm:prSet phldrT="[Text]"/>
      <dgm:spPr/>
      <dgm:t>
        <a:bodyPr/>
        <a:lstStyle/>
        <a:p>
          <a:r>
            <a:rPr lang="en-US" dirty="0"/>
            <a:t>Chewy</a:t>
          </a:r>
        </a:p>
      </dgm:t>
    </dgm:pt>
    <dgm:pt modelId="{61721F3D-7438-4AD3-B099-8C6A54F0ED6E}" type="parTrans" cxnId="{8ABF9C5C-CE65-4878-8552-63D9DFD1CCC9}">
      <dgm:prSet/>
      <dgm:spPr/>
      <dgm:t>
        <a:bodyPr/>
        <a:lstStyle/>
        <a:p>
          <a:endParaRPr lang="en-US"/>
        </a:p>
      </dgm:t>
    </dgm:pt>
    <dgm:pt modelId="{CF9948C5-3CFE-4BF9-81E1-A889D82ADD7C}" type="sibTrans" cxnId="{8ABF9C5C-CE65-4878-8552-63D9DFD1CCC9}">
      <dgm:prSet/>
      <dgm:spPr/>
      <dgm:t>
        <a:bodyPr/>
        <a:lstStyle/>
        <a:p>
          <a:endParaRPr lang="en-US"/>
        </a:p>
      </dgm:t>
    </dgm:pt>
    <dgm:pt modelId="{709B69ED-BA37-4A8E-9A01-1C1AE0B0F514}">
      <dgm:prSet phldrT="[Text]"/>
      <dgm:spPr/>
      <dgm:t>
        <a:bodyPr/>
        <a:lstStyle/>
        <a:p>
          <a:r>
            <a:rPr lang="en-US" dirty="0"/>
            <a:t>Dry</a:t>
          </a:r>
        </a:p>
      </dgm:t>
    </dgm:pt>
    <dgm:pt modelId="{DE831CF7-0714-4755-B341-8BB7C12A482C}" type="parTrans" cxnId="{A389C0B2-28F8-4FC1-81B4-DD42253F51BF}">
      <dgm:prSet/>
      <dgm:spPr/>
      <dgm:t>
        <a:bodyPr/>
        <a:lstStyle/>
        <a:p>
          <a:endParaRPr lang="en-US"/>
        </a:p>
      </dgm:t>
    </dgm:pt>
    <dgm:pt modelId="{7D5806F5-2F8B-4232-933D-416EB9A233AC}" type="sibTrans" cxnId="{A389C0B2-28F8-4FC1-81B4-DD42253F51BF}">
      <dgm:prSet/>
      <dgm:spPr/>
      <dgm:t>
        <a:bodyPr/>
        <a:lstStyle/>
        <a:p>
          <a:endParaRPr lang="en-US"/>
        </a:p>
      </dgm:t>
    </dgm:pt>
    <dgm:pt modelId="{F2D5CCB4-9562-4643-85CC-2D092393913C}">
      <dgm:prSet phldrT="[Text]"/>
      <dgm:spPr/>
      <dgm:t>
        <a:bodyPr/>
        <a:lstStyle/>
        <a:p>
          <a:r>
            <a:rPr lang="en-US" dirty="0"/>
            <a:t>Moist</a:t>
          </a:r>
        </a:p>
      </dgm:t>
    </dgm:pt>
    <dgm:pt modelId="{F829E211-C273-400E-A2EA-F4009D6631A5}" type="parTrans" cxnId="{7A7C5F95-2CBA-4698-BD10-044648DFCD8C}">
      <dgm:prSet/>
      <dgm:spPr/>
      <dgm:t>
        <a:bodyPr/>
        <a:lstStyle/>
        <a:p>
          <a:endParaRPr lang="en-US"/>
        </a:p>
      </dgm:t>
    </dgm:pt>
    <dgm:pt modelId="{EA1F204E-9991-4BCB-BA88-A40E2A261B78}" type="sibTrans" cxnId="{7A7C5F95-2CBA-4698-BD10-044648DFCD8C}">
      <dgm:prSet/>
      <dgm:spPr/>
      <dgm:t>
        <a:bodyPr/>
        <a:lstStyle/>
        <a:p>
          <a:endParaRPr lang="en-US"/>
        </a:p>
      </dgm:t>
    </dgm:pt>
    <dgm:pt modelId="{C85865A0-EA37-447B-8C28-38F8615AA3E8}">
      <dgm:prSet phldrT="[Text]"/>
      <dgm:spPr/>
      <dgm:t>
        <a:bodyPr/>
        <a:lstStyle/>
        <a:p>
          <a:r>
            <a:rPr lang="en-US" dirty="0"/>
            <a:t>Tangy</a:t>
          </a:r>
        </a:p>
      </dgm:t>
    </dgm:pt>
    <dgm:pt modelId="{2CFB975E-FC56-4D96-A16A-79F9AD682086}" type="parTrans" cxnId="{76306649-102C-4C13-8FB0-4B093330EB83}">
      <dgm:prSet/>
      <dgm:spPr/>
      <dgm:t>
        <a:bodyPr/>
        <a:lstStyle/>
        <a:p>
          <a:endParaRPr lang="en-US"/>
        </a:p>
      </dgm:t>
    </dgm:pt>
    <dgm:pt modelId="{18C0FB77-E87D-437A-BAC4-B81063586D0D}" type="sibTrans" cxnId="{76306649-102C-4C13-8FB0-4B093330EB83}">
      <dgm:prSet/>
      <dgm:spPr/>
      <dgm:t>
        <a:bodyPr/>
        <a:lstStyle/>
        <a:p>
          <a:endParaRPr lang="en-US"/>
        </a:p>
      </dgm:t>
    </dgm:pt>
    <dgm:pt modelId="{9C82ACEB-ECAC-4AC5-A324-BBFBE60C1311}">
      <dgm:prSet phldrT="[Text]"/>
      <dgm:spPr/>
      <dgm:t>
        <a:bodyPr/>
        <a:lstStyle/>
        <a:p>
          <a:r>
            <a:rPr lang="en-US" dirty="0"/>
            <a:t>Sour</a:t>
          </a:r>
        </a:p>
      </dgm:t>
    </dgm:pt>
    <dgm:pt modelId="{A91D2013-1CF5-402D-A294-ED27F33A3887}" type="parTrans" cxnId="{31777C0B-7DBA-4B23-B0E6-80749B489E8E}">
      <dgm:prSet/>
      <dgm:spPr/>
      <dgm:t>
        <a:bodyPr/>
        <a:lstStyle/>
        <a:p>
          <a:endParaRPr lang="en-US"/>
        </a:p>
      </dgm:t>
    </dgm:pt>
    <dgm:pt modelId="{76D1C646-06E9-4C21-B0DD-A3EF7E34527C}" type="sibTrans" cxnId="{31777C0B-7DBA-4B23-B0E6-80749B489E8E}">
      <dgm:prSet/>
      <dgm:spPr/>
      <dgm:t>
        <a:bodyPr/>
        <a:lstStyle/>
        <a:p>
          <a:endParaRPr lang="en-US"/>
        </a:p>
      </dgm:t>
    </dgm:pt>
    <dgm:pt modelId="{DB05FB01-7E55-4B50-B03E-324F722A6596}">
      <dgm:prSet phldrT="[Text]"/>
      <dgm:spPr/>
      <dgm:t>
        <a:bodyPr/>
        <a:lstStyle/>
        <a:p>
          <a:r>
            <a:rPr lang="en-US" dirty="0"/>
            <a:t>Mild</a:t>
          </a:r>
        </a:p>
      </dgm:t>
    </dgm:pt>
    <dgm:pt modelId="{194866D2-62B3-40D9-959E-62797649968B}" type="parTrans" cxnId="{91E0808F-904C-44D4-BBED-3C6F5A7C5B09}">
      <dgm:prSet/>
      <dgm:spPr/>
      <dgm:t>
        <a:bodyPr/>
        <a:lstStyle/>
        <a:p>
          <a:endParaRPr lang="en-US"/>
        </a:p>
      </dgm:t>
    </dgm:pt>
    <dgm:pt modelId="{0A7B6F48-DCAB-4A4C-901D-09604DB4079F}" type="sibTrans" cxnId="{91E0808F-904C-44D4-BBED-3C6F5A7C5B09}">
      <dgm:prSet/>
      <dgm:spPr/>
      <dgm:t>
        <a:bodyPr/>
        <a:lstStyle/>
        <a:p>
          <a:endParaRPr lang="en-US"/>
        </a:p>
      </dgm:t>
    </dgm:pt>
    <dgm:pt modelId="{1C07BD13-457E-4FD7-8787-A787F972B830}">
      <dgm:prSet phldrT="[Text]"/>
      <dgm:spPr/>
      <dgm:t>
        <a:bodyPr/>
        <a:lstStyle/>
        <a:p>
          <a:r>
            <a:rPr lang="en-US" dirty="0"/>
            <a:t>Fruity</a:t>
          </a:r>
        </a:p>
      </dgm:t>
    </dgm:pt>
    <dgm:pt modelId="{8BE14A6D-D149-4161-B9A0-F291E0FDAD90}" type="parTrans" cxnId="{51B5CB4F-29C8-49FC-991B-B8A285833EC3}">
      <dgm:prSet/>
      <dgm:spPr/>
      <dgm:t>
        <a:bodyPr/>
        <a:lstStyle/>
        <a:p>
          <a:endParaRPr lang="en-US"/>
        </a:p>
      </dgm:t>
    </dgm:pt>
    <dgm:pt modelId="{92867974-0AEC-4F9E-97DB-6F76D6CA6A34}" type="sibTrans" cxnId="{51B5CB4F-29C8-49FC-991B-B8A285833EC3}">
      <dgm:prSet/>
      <dgm:spPr/>
      <dgm:t>
        <a:bodyPr/>
        <a:lstStyle/>
        <a:p>
          <a:endParaRPr lang="en-US"/>
        </a:p>
      </dgm:t>
    </dgm:pt>
    <dgm:pt modelId="{E01C6180-356D-4DF2-83CD-81DDC2D9D7F3}">
      <dgm:prSet phldrT="[Text]"/>
      <dgm:spPr/>
      <dgm:t>
        <a:bodyPr/>
        <a:lstStyle/>
        <a:p>
          <a:r>
            <a:rPr lang="en-US" dirty="0"/>
            <a:t>Spicy</a:t>
          </a:r>
        </a:p>
      </dgm:t>
    </dgm:pt>
    <dgm:pt modelId="{CD549F66-334C-45DA-A08F-5A802F881E81}" type="parTrans" cxnId="{01262556-1EEA-4CEF-85B0-D26A254F855E}">
      <dgm:prSet/>
      <dgm:spPr/>
      <dgm:t>
        <a:bodyPr/>
        <a:lstStyle/>
        <a:p>
          <a:endParaRPr lang="en-US"/>
        </a:p>
      </dgm:t>
    </dgm:pt>
    <dgm:pt modelId="{8097FC73-2BA9-41BB-9433-D45B1DF67DE5}" type="sibTrans" cxnId="{01262556-1EEA-4CEF-85B0-D26A254F855E}">
      <dgm:prSet/>
      <dgm:spPr/>
      <dgm:t>
        <a:bodyPr/>
        <a:lstStyle/>
        <a:p>
          <a:endParaRPr lang="en-US"/>
        </a:p>
      </dgm:t>
    </dgm:pt>
    <dgm:pt modelId="{60468C74-CC68-4015-96DE-03FC84D2289C}">
      <dgm:prSet phldrT="[Text]"/>
      <dgm:spPr/>
      <dgm:t>
        <a:bodyPr/>
        <a:lstStyle/>
        <a:p>
          <a:r>
            <a:rPr lang="en-US" dirty="0"/>
            <a:t>Flavorful</a:t>
          </a:r>
        </a:p>
      </dgm:t>
    </dgm:pt>
    <dgm:pt modelId="{4031FDFF-60B0-42B1-9772-997005E5C27F}" type="parTrans" cxnId="{8C88CB70-6DE1-48B6-8F88-66E94CBC10D7}">
      <dgm:prSet/>
      <dgm:spPr/>
      <dgm:t>
        <a:bodyPr/>
        <a:lstStyle/>
        <a:p>
          <a:endParaRPr lang="en-US"/>
        </a:p>
      </dgm:t>
    </dgm:pt>
    <dgm:pt modelId="{20B4E801-ADE0-4094-B88A-E51ADD822C1E}" type="sibTrans" cxnId="{8C88CB70-6DE1-48B6-8F88-66E94CBC10D7}">
      <dgm:prSet/>
      <dgm:spPr/>
      <dgm:t>
        <a:bodyPr/>
        <a:lstStyle/>
        <a:p>
          <a:endParaRPr lang="en-US"/>
        </a:p>
      </dgm:t>
    </dgm:pt>
    <dgm:pt modelId="{E8FFBEB7-9696-4624-A965-12EE4E323FD7}">
      <dgm:prSet phldrT="[Text]"/>
      <dgm:spPr/>
      <dgm:t>
        <a:bodyPr/>
        <a:lstStyle/>
        <a:p>
          <a:r>
            <a:rPr lang="en-US" dirty="0"/>
            <a:t>Sweet</a:t>
          </a:r>
        </a:p>
      </dgm:t>
    </dgm:pt>
    <dgm:pt modelId="{E0786500-F479-4A93-95A1-8E6D2C7728B2}" type="parTrans" cxnId="{768928A5-D934-4ACA-BF91-68D619FA8D87}">
      <dgm:prSet/>
      <dgm:spPr/>
      <dgm:t>
        <a:bodyPr/>
        <a:lstStyle/>
        <a:p>
          <a:endParaRPr lang="en-US"/>
        </a:p>
      </dgm:t>
    </dgm:pt>
    <dgm:pt modelId="{C11E7A8F-0380-4DDF-AE0E-B6EC78C09BBF}" type="sibTrans" cxnId="{768928A5-D934-4ACA-BF91-68D619FA8D87}">
      <dgm:prSet/>
      <dgm:spPr/>
      <dgm:t>
        <a:bodyPr/>
        <a:lstStyle/>
        <a:p>
          <a:endParaRPr lang="en-US"/>
        </a:p>
      </dgm:t>
    </dgm:pt>
    <dgm:pt modelId="{8E42AFC5-E38B-46C9-96CE-FAA6A40B05C2}">
      <dgm:prSet phldrT="[Text]"/>
      <dgm:spPr/>
      <dgm:t>
        <a:bodyPr/>
        <a:lstStyle/>
        <a:p>
          <a:r>
            <a:rPr lang="en-US" dirty="0"/>
            <a:t>Zesty</a:t>
          </a:r>
        </a:p>
      </dgm:t>
    </dgm:pt>
    <dgm:pt modelId="{F3C5DE29-0DD9-436B-A56D-4167BC4275AE}" type="parTrans" cxnId="{9C4058C7-DD5A-456C-9CC6-21D4AF362A22}">
      <dgm:prSet/>
      <dgm:spPr/>
      <dgm:t>
        <a:bodyPr/>
        <a:lstStyle/>
        <a:p>
          <a:endParaRPr lang="en-US"/>
        </a:p>
      </dgm:t>
    </dgm:pt>
    <dgm:pt modelId="{9E9A1A12-10E5-41DD-BC0D-21A183FDE937}" type="sibTrans" cxnId="{9C4058C7-DD5A-456C-9CC6-21D4AF362A22}">
      <dgm:prSet/>
      <dgm:spPr/>
      <dgm:t>
        <a:bodyPr/>
        <a:lstStyle/>
        <a:p>
          <a:endParaRPr lang="en-US"/>
        </a:p>
      </dgm:t>
    </dgm:pt>
    <dgm:pt modelId="{50D9FDD9-0D6C-4D73-8149-AF33590BC460}">
      <dgm:prSet phldrT="[Text]"/>
      <dgm:spPr/>
      <dgm:t>
        <a:bodyPr/>
        <a:lstStyle/>
        <a:p>
          <a:r>
            <a:rPr lang="en-US" dirty="0"/>
            <a:t>Creamy</a:t>
          </a:r>
        </a:p>
      </dgm:t>
    </dgm:pt>
    <dgm:pt modelId="{1B857BBA-0961-459D-8CE3-5D9950391B6F}" type="parTrans" cxnId="{D6CC265E-EE4E-4701-8208-5FB58B149F09}">
      <dgm:prSet/>
      <dgm:spPr/>
      <dgm:t>
        <a:bodyPr/>
        <a:lstStyle/>
        <a:p>
          <a:endParaRPr lang="en-US"/>
        </a:p>
      </dgm:t>
    </dgm:pt>
    <dgm:pt modelId="{2FF8CB2F-76D4-4A0F-8D57-BB408A0AAEEC}" type="sibTrans" cxnId="{D6CC265E-EE4E-4701-8208-5FB58B149F09}">
      <dgm:prSet/>
      <dgm:spPr/>
      <dgm:t>
        <a:bodyPr/>
        <a:lstStyle/>
        <a:p>
          <a:endParaRPr lang="en-US"/>
        </a:p>
      </dgm:t>
    </dgm:pt>
    <dgm:pt modelId="{68BA408F-A80E-40B0-A6A8-C8B80C4FCE7C}" type="pres">
      <dgm:prSet presAssocID="{CB36066A-050F-4B1F-B6D3-E16D10081BD6}" presName="diagram" presStyleCnt="0">
        <dgm:presLayoutVars>
          <dgm:dir/>
          <dgm:resizeHandles val="exact"/>
        </dgm:presLayoutVars>
      </dgm:prSet>
      <dgm:spPr/>
    </dgm:pt>
    <dgm:pt modelId="{088E1006-A77C-45EA-B550-9DC06A37C138}" type="pres">
      <dgm:prSet presAssocID="{1F9032EC-8EF6-4F1D-BC02-1F385C4CCF9D}" presName="node" presStyleLbl="node1" presStyleIdx="0" presStyleCnt="16">
        <dgm:presLayoutVars>
          <dgm:bulletEnabled val="1"/>
        </dgm:presLayoutVars>
      </dgm:prSet>
      <dgm:spPr/>
    </dgm:pt>
    <dgm:pt modelId="{45E4B41B-7BA1-4621-A2B5-A33C2C559C91}" type="pres">
      <dgm:prSet presAssocID="{4E765FC3-CF70-49E9-9542-DEACE28AAF0D}" presName="sibTrans" presStyleCnt="0"/>
      <dgm:spPr/>
    </dgm:pt>
    <dgm:pt modelId="{C3B3E383-7E4F-4D9D-A713-3CBC40A08CD2}" type="pres">
      <dgm:prSet presAssocID="{E8FFBEB7-9696-4624-A965-12EE4E323FD7}" presName="node" presStyleLbl="node1" presStyleIdx="1" presStyleCnt="16">
        <dgm:presLayoutVars>
          <dgm:bulletEnabled val="1"/>
        </dgm:presLayoutVars>
      </dgm:prSet>
      <dgm:spPr/>
    </dgm:pt>
    <dgm:pt modelId="{AFCE5883-AA33-405C-953E-07A816B682ED}" type="pres">
      <dgm:prSet presAssocID="{C11E7A8F-0380-4DDF-AE0E-B6EC78C09BBF}" presName="sibTrans" presStyleCnt="0"/>
      <dgm:spPr/>
    </dgm:pt>
    <dgm:pt modelId="{D289F4D9-6470-4910-9377-0C2B8CE92AF4}" type="pres">
      <dgm:prSet presAssocID="{A94FBB14-47AF-4EC3-A2D7-4E15D23220BF}" presName="node" presStyleLbl="node1" presStyleIdx="2" presStyleCnt="16">
        <dgm:presLayoutVars>
          <dgm:bulletEnabled val="1"/>
        </dgm:presLayoutVars>
      </dgm:prSet>
      <dgm:spPr/>
    </dgm:pt>
    <dgm:pt modelId="{6E4F5D51-14B9-4F08-8F34-FFF88BA0230E}" type="pres">
      <dgm:prSet presAssocID="{7A92D494-BB41-4E74-9564-D362B2FB9755}" presName="sibTrans" presStyleCnt="0"/>
      <dgm:spPr/>
    </dgm:pt>
    <dgm:pt modelId="{3797CFE6-6493-4AE5-929C-7E91BDCFB930}" type="pres">
      <dgm:prSet presAssocID="{79E6DEF1-9AD9-4F23-8E6A-62ABEBD6AFCD}" presName="node" presStyleLbl="node1" presStyleIdx="3" presStyleCnt="16">
        <dgm:presLayoutVars>
          <dgm:bulletEnabled val="1"/>
        </dgm:presLayoutVars>
      </dgm:prSet>
      <dgm:spPr/>
    </dgm:pt>
    <dgm:pt modelId="{3509F1FD-01E7-4720-A98B-7B1EECC24F00}" type="pres">
      <dgm:prSet presAssocID="{8E5B91A8-517A-47E1-B955-EACE2EEE23BA}" presName="sibTrans" presStyleCnt="0"/>
      <dgm:spPr/>
    </dgm:pt>
    <dgm:pt modelId="{28CE0989-C615-4E3D-8C3F-BEA3E9A94E20}" type="pres">
      <dgm:prSet presAssocID="{9CD9A8C9-0FB7-4E10-A474-874437ECDA17}" presName="node" presStyleLbl="node1" presStyleIdx="4" presStyleCnt="16">
        <dgm:presLayoutVars>
          <dgm:bulletEnabled val="1"/>
        </dgm:presLayoutVars>
      </dgm:prSet>
      <dgm:spPr/>
    </dgm:pt>
    <dgm:pt modelId="{42120EA2-99C6-4745-8D10-3745C008EC6F}" type="pres">
      <dgm:prSet presAssocID="{F89BA7D5-EEA8-4832-83F5-D334F804FD12}" presName="sibTrans" presStyleCnt="0"/>
      <dgm:spPr/>
    </dgm:pt>
    <dgm:pt modelId="{54702E52-5957-4CF3-BF3B-A1A61236CA8C}" type="pres">
      <dgm:prSet presAssocID="{98D612AE-ABA4-4223-A5B4-9B7D1263706C}" presName="node" presStyleLbl="node1" presStyleIdx="5" presStyleCnt="16">
        <dgm:presLayoutVars>
          <dgm:bulletEnabled val="1"/>
        </dgm:presLayoutVars>
      </dgm:prSet>
      <dgm:spPr/>
    </dgm:pt>
    <dgm:pt modelId="{1574BA3E-0078-4FFA-90A2-67BF6BDAF8A3}" type="pres">
      <dgm:prSet presAssocID="{CF9948C5-3CFE-4BF9-81E1-A889D82ADD7C}" presName="sibTrans" presStyleCnt="0"/>
      <dgm:spPr/>
    </dgm:pt>
    <dgm:pt modelId="{A40776FA-5DF5-43CD-B652-755A3FED751B}" type="pres">
      <dgm:prSet presAssocID="{709B69ED-BA37-4A8E-9A01-1C1AE0B0F514}" presName="node" presStyleLbl="node1" presStyleIdx="6" presStyleCnt="16">
        <dgm:presLayoutVars>
          <dgm:bulletEnabled val="1"/>
        </dgm:presLayoutVars>
      </dgm:prSet>
      <dgm:spPr/>
    </dgm:pt>
    <dgm:pt modelId="{D460AF56-33CA-4485-88F4-0A6ED7593703}" type="pres">
      <dgm:prSet presAssocID="{7D5806F5-2F8B-4232-933D-416EB9A233AC}" presName="sibTrans" presStyleCnt="0"/>
      <dgm:spPr/>
    </dgm:pt>
    <dgm:pt modelId="{5C4B6D4D-1993-477F-AE81-ED8096EE611A}" type="pres">
      <dgm:prSet presAssocID="{F2D5CCB4-9562-4643-85CC-2D092393913C}" presName="node" presStyleLbl="node1" presStyleIdx="7" presStyleCnt="16">
        <dgm:presLayoutVars>
          <dgm:bulletEnabled val="1"/>
        </dgm:presLayoutVars>
      </dgm:prSet>
      <dgm:spPr/>
    </dgm:pt>
    <dgm:pt modelId="{C392C627-D967-4BC0-BE2C-2B6406AA1E90}" type="pres">
      <dgm:prSet presAssocID="{EA1F204E-9991-4BCB-BA88-A40E2A261B78}" presName="sibTrans" presStyleCnt="0"/>
      <dgm:spPr/>
    </dgm:pt>
    <dgm:pt modelId="{ADB43199-B89C-4710-A5FE-FC824D569106}" type="pres">
      <dgm:prSet presAssocID="{C85865A0-EA37-447B-8C28-38F8615AA3E8}" presName="node" presStyleLbl="node1" presStyleIdx="8" presStyleCnt="16">
        <dgm:presLayoutVars>
          <dgm:bulletEnabled val="1"/>
        </dgm:presLayoutVars>
      </dgm:prSet>
      <dgm:spPr/>
    </dgm:pt>
    <dgm:pt modelId="{17DCB222-C6B1-4A39-9D7B-EE20D7FDCABD}" type="pres">
      <dgm:prSet presAssocID="{18C0FB77-E87D-437A-BAC4-B81063586D0D}" presName="sibTrans" presStyleCnt="0"/>
      <dgm:spPr/>
    </dgm:pt>
    <dgm:pt modelId="{10DFD559-413E-4377-BF42-3787037BAF00}" type="pres">
      <dgm:prSet presAssocID="{9C82ACEB-ECAC-4AC5-A324-BBFBE60C1311}" presName="node" presStyleLbl="node1" presStyleIdx="9" presStyleCnt="16">
        <dgm:presLayoutVars>
          <dgm:bulletEnabled val="1"/>
        </dgm:presLayoutVars>
      </dgm:prSet>
      <dgm:spPr/>
    </dgm:pt>
    <dgm:pt modelId="{1854AD0A-E6AE-4926-98BC-292E04782059}" type="pres">
      <dgm:prSet presAssocID="{76D1C646-06E9-4C21-B0DD-A3EF7E34527C}" presName="sibTrans" presStyleCnt="0"/>
      <dgm:spPr/>
    </dgm:pt>
    <dgm:pt modelId="{2DACDB2A-A064-4827-8450-4B3093BB6261}" type="pres">
      <dgm:prSet presAssocID="{DB05FB01-7E55-4B50-B03E-324F722A6596}" presName="node" presStyleLbl="node1" presStyleIdx="10" presStyleCnt="16">
        <dgm:presLayoutVars>
          <dgm:bulletEnabled val="1"/>
        </dgm:presLayoutVars>
      </dgm:prSet>
      <dgm:spPr/>
    </dgm:pt>
    <dgm:pt modelId="{2C0FC0A8-D4F9-425D-AC19-8127FDE211B3}" type="pres">
      <dgm:prSet presAssocID="{0A7B6F48-DCAB-4A4C-901D-09604DB4079F}" presName="sibTrans" presStyleCnt="0"/>
      <dgm:spPr/>
    </dgm:pt>
    <dgm:pt modelId="{6548FECC-C0D6-48DA-BF1F-85EE48A462C9}" type="pres">
      <dgm:prSet presAssocID="{1C07BD13-457E-4FD7-8787-A787F972B830}" presName="node" presStyleLbl="node1" presStyleIdx="11" presStyleCnt="16">
        <dgm:presLayoutVars>
          <dgm:bulletEnabled val="1"/>
        </dgm:presLayoutVars>
      </dgm:prSet>
      <dgm:spPr/>
    </dgm:pt>
    <dgm:pt modelId="{071C69D7-41A1-4C64-B8D7-A37374F40174}" type="pres">
      <dgm:prSet presAssocID="{92867974-0AEC-4F9E-97DB-6F76D6CA6A34}" presName="sibTrans" presStyleCnt="0"/>
      <dgm:spPr/>
    </dgm:pt>
    <dgm:pt modelId="{0C67BC38-275D-4D9B-B968-7FDA1A21904F}" type="pres">
      <dgm:prSet presAssocID="{E01C6180-356D-4DF2-83CD-81DDC2D9D7F3}" presName="node" presStyleLbl="node1" presStyleIdx="12" presStyleCnt="16">
        <dgm:presLayoutVars>
          <dgm:bulletEnabled val="1"/>
        </dgm:presLayoutVars>
      </dgm:prSet>
      <dgm:spPr/>
    </dgm:pt>
    <dgm:pt modelId="{EA7293A5-0C69-4421-83EC-F2A6642E4E8C}" type="pres">
      <dgm:prSet presAssocID="{8097FC73-2BA9-41BB-9433-D45B1DF67DE5}" presName="sibTrans" presStyleCnt="0"/>
      <dgm:spPr/>
    </dgm:pt>
    <dgm:pt modelId="{0B8D5D94-3401-44F9-A1A5-E7CF20C59231}" type="pres">
      <dgm:prSet presAssocID="{60468C74-CC68-4015-96DE-03FC84D2289C}" presName="node" presStyleLbl="node1" presStyleIdx="13" presStyleCnt="16">
        <dgm:presLayoutVars>
          <dgm:bulletEnabled val="1"/>
        </dgm:presLayoutVars>
      </dgm:prSet>
      <dgm:spPr/>
    </dgm:pt>
    <dgm:pt modelId="{5B47277F-6038-4933-AFD7-AF1E65206581}" type="pres">
      <dgm:prSet presAssocID="{20B4E801-ADE0-4094-B88A-E51ADD822C1E}" presName="sibTrans" presStyleCnt="0"/>
      <dgm:spPr/>
    </dgm:pt>
    <dgm:pt modelId="{16C7F9BE-9E4C-4500-BFD8-46E299DD96C9}" type="pres">
      <dgm:prSet presAssocID="{8E42AFC5-E38B-46C9-96CE-FAA6A40B05C2}" presName="node" presStyleLbl="node1" presStyleIdx="14" presStyleCnt="16">
        <dgm:presLayoutVars>
          <dgm:bulletEnabled val="1"/>
        </dgm:presLayoutVars>
      </dgm:prSet>
      <dgm:spPr/>
    </dgm:pt>
    <dgm:pt modelId="{9CBF0210-7DBD-4271-8B51-D4796651BF8C}" type="pres">
      <dgm:prSet presAssocID="{9E9A1A12-10E5-41DD-BC0D-21A183FDE937}" presName="sibTrans" presStyleCnt="0"/>
      <dgm:spPr/>
    </dgm:pt>
    <dgm:pt modelId="{AB5131F1-72D6-4E5E-8181-640D06C7265D}" type="pres">
      <dgm:prSet presAssocID="{50D9FDD9-0D6C-4D73-8149-AF33590BC460}" presName="node" presStyleLbl="node1" presStyleIdx="15" presStyleCnt="16">
        <dgm:presLayoutVars>
          <dgm:bulletEnabled val="1"/>
        </dgm:presLayoutVars>
      </dgm:prSet>
      <dgm:spPr/>
    </dgm:pt>
  </dgm:ptLst>
  <dgm:cxnLst>
    <dgm:cxn modelId="{31777C0B-7DBA-4B23-B0E6-80749B489E8E}" srcId="{CB36066A-050F-4B1F-B6D3-E16D10081BD6}" destId="{9C82ACEB-ECAC-4AC5-A324-BBFBE60C1311}" srcOrd="9" destOrd="0" parTransId="{A91D2013-1CF5-402D-A294-ED27F33A3887}" sibTransId="{76D1C646-06E9-4C21-B0DD-A3EF7E34527C}"/>
    <dgm:cxn modelId="{83DE0A0D-2F17-4578-B0FE-D86B528C5319}" type="presOf" srcId="{709B69ED-BA37-4A8E-9A01-1C1AE0B0F514}" destId="{A40776FA-5DF5-43CD-B652-755A3FED751B}" srcOrd="0" destOrd="0" presId="urn:microsoft.com/office/officeart/2005/8/layout/default#1"/>
    <dgm:cxn modelId="{CADC2117-C064-49E9-B0F6-8B1E0D768D49}" type="presOf" srcId="{98D612AE-ABA4-4223-A5B4-9B7D1263706C}" destId="{54702E52-5957-4CF3-BF3B-A1A61236CA8C}" srcOrd="0" destOrd="0" presId="urn:microsoft.com/office/officeart/2005/8/layout/default#1"/>
    <dgm:cxn modelId="{C70DC31A-A37C-4FF2-B69D-564A0846713E}" type="presOf" srcId="{E8FFBEB7-9696-4624-A965-12EE4E323FD7}" destId="{C3B3E383-7E4F-4D9D-A713-3CBC40A08CD2}" srcOrd="0" destOrd="0" presId="urn:microsoft.com/office/officeart/2005/8/layout/default#1"/>
    <dgm:cxn modelId="{55F31022-6056-4BAD-ACCE-15AC308109C1}" type="presOf" srcId="{60468C74-CC68-4015-96DE-03FC84D2289C}" destId="{0B8D5D94-3401-44F9-A1A5-E7CF20C59231}" srcOrd="0" destOrd="0" presId="urn:microsoft.com/office/officeart/2005/8/layout/default#1"/>
    <dgm:cxn modelId="{CF9D0633-2796-4B12-BD0E-4F9A201FBB8D}" type="presOf" srcId="{8E42AFC5-E38B-46C9-96CE-FAA6A40B05C2}" destId="{16C7F9BE-9E4C-4500-BFD8-46E299DD96C9}" srcOrd="0" destOrd="0" presId="urn:microsoft.com/office/officeart/2005/8/layout/default#1"/>
    <dgm:cxn modelId="{8ABF9C5C-CE65-4878-8552-63D9DFD1CCC9}" srcId="{CB36066A-050F-4B1F-B6D3-E16D10081BD6}" destId="{98D612AE-ABA4-4223-A5B4-9B7D1263706C}" srcOrd="5" destOrd="0" parTransId="{61721F3D-7438-4AD3-B099-8C6A54F0ED6E}" sibTransId="{CF9948C5-3CFE-4BF9-81E1-A889D82ADD7C}"/>
    <dgm:cxn modelId="{D6CC265E-EE4E-4701-8208-5FB58B149F09}" srcId="{CB36066A-050F-4B1F-B6D3-E16D10081BD6}" destId="{50D9FDD9-0D6C-4D73-8149-AF33590BC460}" srcOrd="15" destOrd="0" parTransId="{1B857BBA-0961-459D-8CE3-5D9950391B6F}" sibTransId="{2FF8CB2F-76D4-4A0F-8D57-BB408A0AAEEC}"/>
    <dgm:cxn modelId="{EF16A35F-0A83-48A8-8366-EDB75D406DF5}" type="presOf" srcId="{A94FBB14-47AF-4EC3-A2D7-4E15D23220BF}" destId="{D289F4D9-6470-4910-9377-0C2B8CE92AF4}" srcOrd="0" destOrd="0" presId="urn:microsoft.com/office/officeart/2005/8/layout/default#1"/>
    <dgm:cxn modelId="{A801A543-3439-4DF3-9864-E16909F3A859}" type="presOf" srcId="{CB36066A-050F-4B1F-B6D3-E16D10081BD6}" destId="{68BA408F-A80E-40B0-A6A8-C8B80C4FCE7C}" srcOrd="0" destOrd="0" presId="urn:microsoft.com/office/officeart/2005/8/layout/default#1"/>
    <dgm:cxn modelId="{76306649-102C-4C13-8FB0-4B093330EB83}" srcId="{CB36066A-050F-4B1F-B6D3-E16D10081BD6}" destId="{C85865A0-EA37-447B-8C28-38F8615AA3E8}" srcOrd="8" destOrd="0" parTransId="{2CFB975E-FC56-4D96-A16A-79F9AD682086}" sibTransId="{18C0FB77-E87D-437A-BAC4-B81063586D0D}"/>
    <dgm:cxn modelId="{CF318E49-D004-4214-95B5-884749C6C90E}" type="presOf" srcId="{1C07BD13-457E-4FD7-8787-A787F972B830}" destId="{6548FECC-C0D6-48DA-BF1F-85EE48A462C9}" srcOrd="0" destOrd="0" presId="urn:microsoft.com/office/officeart/2005/8/layout/default#1"/>
    <dgm:cxn modelId="{D84AA96A-09A7-4DE1-8264-2E00E8FFD312}" type="presOf" srcId="{C85865A0-EA37-447B-8C28-38F8615AA3E8}" destId="{ADB43199-B89C-4710-A5FE-FC824D569106}" srcOrd="0" destOrd="0" presId="urn:microsoft.com/office/officeart/2005/8/layout/default#1"/>
    <dgm:cxn modelId="{9E91B76D-A3EF-4B00-AE6F-36205D0E9C27}" type="presOf" srcId="{50D9FDD9-0D6C-4D73-8149-AF33590BC460}" destId="{AB5131F1-72D6-4E5E-8181-640D06C7265D}" srcOrd="0" destOrd="0" presId="urn:microsoft.com/office/officeart/2005/8/layout/default#1"/>
    <dgm:cxn modelId="{51B5CB4F-29C8-49FC-991B-B8A285833EC3}" srcId="{CB36066A-050F-4B1F-B6D3-E16D10081BD6}" destId="{1C07BD13-457E-4FD7-8787-A787F972B830}" srcOrd="11" destOrd="0" parTransId="{8BE14A6D-D149-4161-B9A0-F291E0FDAD90}" sibTransId="{92867974-0AEC-4F9E-97DB-6F76D6CA6A34}"/>
    <dgm:cxn modelId="{8C88CB70-6DE1-48B6-8F88-66E94CBC10D7}" srcId="{CB36066A-050F-4B1F-B6D3-E16D10081BD6}" destId="{60468C74-CC68-4015-96DE-03FC84D2289C}" srcOrd="13" destOrd="0" parTransId="{4031FDFF-60B0-42B1-9772-997005E5C27F}" sibTransId="{20B4E801-ADE0-4094-B88A-E51ADD822C1E}"/>
    <dgm:cxn modelId="{BEFB9452-7BC2-4F29-9AD9-5B85E0E95570}" type="presOf" srcId="{F2D5CCB4-9562-4643-85CC-2D092393913C}" destId="{5C4B6D4D-1993-477F-AE81-ED8096EE611A}" srcOrd="0" destOrd="0" presId="urn:microsoft.com/office/officeart/2005/8/layout/default#1"/>
    <dgm:cxn modelId="{F368D653-0900-4B11-883B-A618A6791A73}" srcId="{CB36066A-050F-4B1F-B6D3-E16D10081BD6}" destId="{79E6DEF1-9AD9-4F23-8E6A-62ABEBD6AFCD}" srcOrd="3" destOrd="0" parTransId="{562D3115-A194-4F61-9D49-E69C58266940}" sibTransId="{8E5B91A8-517A-47E1-B955-EACE2EEE23BA}"/>
    <dgm:cxn modelId="{01262556-1EEA-4CEF-85B0-D26A254F855E}" srcId="{CB36066A-050F-4B1F-B6D3-E16D10081BD6}" destId="{E01C6180-356D-4DF2-83CD-81DDC2D9D7F3}" srcOrd="12" destOrd="0" parTransId="{CD549F66-334C-45DA-A08F-5A802F881E81}" sibTransId="{8097FC73-2BA9-41BB-9433-D45B1DF67DE5}"/>
    <dgm:cxn modelId="{AB74FD79-D14B-4D74-B0FD-25632FC8C087}" type="presOf" srcId="{9C82ACEB-ECAC-4AC5-A324-BBFBE60C1311}" destId="{10DFD559-413E-4377-BF42-3787037BAF00}" srcOrd="0" destOrd="0" presId="urn:microsoft.com/office/officeart/2005/8/layout/default#1"/>
    <dgm:cxn modelId="{B796127B-CCB0-483D-84ED-958613D9D33A}" srcId="{CB36066A-050F-4B1F-B6D3-E16D10081BD6}" destId="{9CD9A8C9-0FB7-4E10-A474-874437ECDA17}" srcOrd="4" destOrd="0" parTransId="{FF42708E-A091-4019-9A99-B290E1871405}" sibTransId="{F89BA7D5-EEA8-4832-83F5-D334F804FD12}"/>
    <dgm:cxn modelId="{91E0808F-904C-44D4-BBED-3C6F5A7C5B09}" srcId="{CB36066A-050F-4B1F-B6D3-E16D10081BD6}" destId="{DB05FB01-7E55-4B50-B03E-324F722A6596}" srcOrd="10" destOrd="0" parTransId="{194866D2-62B3-40D9-959E-62797649968B}" sibTransId="{0A7B6F48-DCAB-4A4C-901D-09604DB4079F}"/>
    <dgm:cxn modelId="{7A7C5F95-2CBA-4698-BD10-044648DFCD8C}" srcId="{CB36066A-050F-4B1F-B6D3-E16D10081BD6}" destId="{F2D5CCB4-9562-4643-85CC-2D092393913C}" srcOrd="7" destOrd="0" parTransId="{F829E211-C273-400E-A2EA-F4009D6631A5}" sibTransId="{EA1F204E-9991-4BCB-BA88-A40E2A261B78}"/>
    <dgm:cxn modelId="{768928A5-D934-4ACA-BF91-68D619FA8D87}" srcId="{CB36066A-050F-4B1F-B6D3-E16D10081BD6}" destId="{E8FFBEB7-9696-4624-A965-12EE4E323FD7}" srcOrd="1" destOrd="0" parTransId="{E0786500-F479-4A93-95A1-8E6D2C7728B2}" sibTransId="{C11E7A8F-0380-4DDF-AE0E-B6EC78C09BBF}"/>
    <dgm:cxn modelId="{B71F5EA7-2B94-4698-BA93-39B9BBFD574D}" srcId="{CB36066A-050F-4B1F-B6D3-E16D10081BD6}" destId="{1F9032EC-8EF6-4F1D-BC02-1F385C4CCF9D}" srcOrd="0" destOrd="0" parTransId="{F4D55F34-EB9F-46EC-9845-7E1C0D1EA569}" sibTransId="{4E765FC3-CF70-49E9-9542-DEACE28AAF0D}"/>
    <dgm:cxn modelId="{C3C817A8-4AC2-456E-A654-6D85D6A570BF}" type="presOf" srcId="{E01C6180-356D-4DF2-83CD-81DDC2D9D7F3}" destId="{0C67BC38-275D-4D9B-B968-7FDA1A21904F}" srcOrd="0" destOrd="0" presId="urn:microsoft.com/office/officeart/2005/8/layout/default#1"/>
    <dgm:cxn modelId="{A389C0B2-28F8-4FC1-81B4-DD42253F51BF}" srcId="{CB36066A-050F-4B1F-B6D3-E16D10081BD6}" destId="{709B69ED-BA37-4A8E-9A01-1C1AE0B0F514}" srcOrd="6" destOrd="0" parTransId="{DE831CF7-0714-4755-B341-8BB7C12A482C}" sibTransId="{7D5806F5-2F8B-4232-933D-416EB9A233AC}"/>
    <dgm:cxn modelId="{571FCDC4-9AC1-40F2-AA82-B98107C8F586}" type="presOf" srcId="{9CD9A8C9-0FB7-4E10-A474-874437ECDA17}" destId="{28CE0989-C615-4E3D-8C3F-BEA3E9A94E20}" srcOrd="0" destOrd="0" presId="urn:microsoft.com/office/officeart/2005/8/layout/default#1"/>
    <dgm:cxn modelId="{14D007C5-E44A-4A36-B01C-C593227E6F28}" type="presOf" srcId="{DB05FB01-7E55-4B50-B03E-324F722A6596}" destId="{2DACDB2A-A064-4827-8450-4B3093BB6261}" srcOrd="0" destOrd="0" presId="urn:microsoft.com/office/officeart/2005/8/layout/default#1"/>
    <dgm:cxn modelId="{9C4058C7-DD5A-456C-9CC6-21D4AF362A22}" srcId="{CB36066A-050F-4B1F-B6D3-E16D10081BD6}" destId="{8E42AFC5-E38B-46C9-96CE-FAA6A40B05C2}" srcOrd="14" destOrd="0" parTransId="{F3C5DE29-0DD9-436B-A56D-4167BC4275AE}" sibTransId="{9E9A1A12-10E5-41DD-BC0D-21A183FDE937}"/>
    <dgm:cxn modelId="{C79102D4-FE64-469B-8B5E-7BB40EF0CF0C}" srcId="{CB36066A-050F-4B1F-B6D3-E16D10081BD6}" destId="{A94FBB14-47AF-4EC3-A2D7-4E15D23220BF}" srcOrd="2" destOrd="0" parTransId="{19CDCDB3-DE8E-4294-BD29-5E4AB0F9D05D}" sibTransId="{7A92D494-BB41-4E74-9564-D362B2FB9755}"/>
    <dgm:cxn modelId="{6BF4AFE0-85AF-4F59-A9CF-00FAD84D82A8}" type="presOf" srcId="{1F9032EC-8EF6-4F1D-BC02-1F385C4CCF9D}" destId="{088E1006-A77C-45EA-B550-9DC06A37C138}" srcOrd="0" destOrd="0" presId="urn:microsoft.com/office/officeart/2005/8/layout/default#1"/>
    <dgm:cxn modelId="{A2C0CCE0-8D4B-4BD1-9984-635ADE6F34A3}" type="presOf" srcId="{79E6DEF1-9AD9-4F23-8E6A-62ABEBD6AFCD}" destId="{3797CFE6-6493-4AE5-929C-7E91BDCFB930}" srcOrd="0" destOrd="0" presId="urn:microsoft.com/office/officeart/2005/8/layout/default#1"/>
    <dgm:cxn modelId="{30DCEBDD-1C6A-4F2B-8262-78F1BABA61BC}" type="presParOf" srcId="{68BA408F-A80E-40B0-A6A8-C8B80C4FCE7C}" destId="{088E1006-A77C-45EA-B550-9DC06A37C138}" srcOrd="0" destOrd="0" presId="urn:microsoft.com/office/officeart/2005/8/layout/default#1"/>
    <dgm:cxn modelId="{2C185D73-59F1-41CE-94B0-D76AAA93C844}" type="presParOf" srcId="{68BA408F-A80E-40B0-A6A8-C8B80C4FCE7C}" destId="{45E4B41B-7BA1-4621-A2B5-A33C2C559C91}" srcOrd="1" destOrd="0" presId="urn:microsoft.com/office/officeart/2005/8/layout/default#1"/>
    <dgm:cxn modelId="{155A3D29-0261-4C23-8F97-4D9545AEC37F}" type="presParOf" srcId="{68BA408F-A80E-40B0-A6A8-C8B80C4FCE7C}" destId="{C3B3E383-7E4F-4D9D-A713-3CBC40A08CD2}" srcOrd="2" destOrd="0" presId="urn:microsoft.com/office/officeart/2005/8/layout/default#1"/>
    <dgm:cxn modelId="{CD77031E-66AA-45E2-8C01-E713E5C3CFFD}" type="presParOf" srcId="{68BA408F-A80E-40B0-A6A8-C8B80C4FCE7C}" destId="{AFCE5883-AA33-405C-953E-07A816B682ED}" srcOrd="3" destOrd="0" presId="urn:microsoft.com/office/officeart/2005/8/layout/default#1"/>
    <dgm:cxn modelId="{046F80A5-1FE2-4622-A6AF-334B4CB62370}" type="presParOf" srcId="{68BA408F-A80E-40B0-A6A8-C8B80C4FCE7C}" destId="{D289F4D9-6470-4910-9377-0C2B8CE92AF4}" srcOrd="4" destOrd="0" presId="urn:microsoft.com/office/officeart/2005/8/layout/default#1"/>
    <dgm:cxn modelId="{BC3E9842-7BC9-4688-B893-EAB0CDB92916}" type="presParOf" srcId="{68BA408F-A80E-40B0-A6A8-C8B80C4FCE7C}" destId="{6E4F5D51-14B9-4F08-8F34-FFF88BA0230E}" srcOrd="5" destOrd="0" presId="urn:microsoft.com/office/officeart/2005/8/layout/default#1"/>
    <dgm:cxn modelId="{DB92E36D-1BDB-4656-AC9D-898669462DFF}" type="presParOf" srcId="{68BA408F-A80E-40B0-A6A8-C8B80C4FCE7C}" destId="{3797CFE6-6493-4AE5-929C-7E91BDCFB930}" srcOrd="6" destOrd="0" presId="urn:microsoft.com/office/officeart/2005/8/layout/default#1"/>
    <dgm:cxn modelId="{2E7B816A-8FD9-43A1-982D-7CE6ECEC8C55}" type="presParOf" srcId="{68BA408F-A80E-40B0-A6A8-C8B80C4FCE7C}" destId="{3509F1FD-01E7-4720-A98B-7B1EECC24F00}" srcOrd="7" destOrd="0" presId="urn:microsoft.com/office/officeart/2005/8/layout/default#1"/>
    <dgm:cxn modelId="{16F75CB0-A6D5-4F7D-8883-92AFD2C212D6}" type="presParOf" srcId="{68BA408F-A80E-40B0-A6A8-C8B80C4FCE7C}" destId="{28CE0989-C615-4E3D-8C3F-BEA3E9A94E20}" srcOrd="8" destOrd="0" presId="urn:microsoft.com/office/officeart/2005/8/layout/default#1"/>
    <dgm:cxn modelId="{6204F7DB-BD44-4794-BA87-01B4DEB80B6E}" type="presParOf" srcId="{68BA408F-A80E-40B0-A6A8-C8B80C4FCE7C}" destId="{42120EA2-99C6-4745-8D10-3745C008EC6F}" srcOrd="9" destOrd="0" presId="urn:microsoft.com/office/officeart/2005/8/layout/default#1"/>
    <dgm:cxn modelId="{1E904DBB-DC6D-477A-8035-48E93B9E96A8}" type="presParOf" srcId="{68BA408F-A80E-40B0-A6A8-C8B80C4FCE7C}" destId="{54702E52-5957-4CF3-BF3B-A1A61236CA8C}" srcOrd="10" destOrd="0" presId="urn:microsoft.com/office/officeart/2005/8/layout/default#1"/>
    <dgm:cxn modelId="{5554B7E9-2CDF-4DA2-805A-A20AE9607765}" type="presParOf" srcId="{68BA408F-A80E-40B0-A6A8-C8B80C4FCE7C}" destId="{1574BA3E-0078-4FFA-90A2-67BF6BDAF8A3}" srcOrd="11" destOrd="0" presId="urn:microsoft.com/office/officeart/2005/8/layout/default#1"/>
    <dgm:cxn modelId="{E5DB0CF3-F69B-4F9F-B2EA-6B4139E9DA43}" type="presParOf" srcId="{68BA408F-A80E-40B0-A6A8-C8B80C4FCE7C}" destId="{A40776FA-5DF5-43CD-B652-755A3FED751B}" srcOrd="12" destOrd="0" presId="urn:microsoft.com/office/officeart/2005/8/layout/default#1"/>
    <dgm:cxn modelId="{AB6774D4-8DA3-495E-8E69-4156C7CEC1A6}" type="presParOf" srcId="{68BA408F-A80E-40B0-A6A8-C8B80C4FCE7C}" destId="{D460AF56-33CA-4485-88F4-0A6ED7593703}" srcOrd="13" destOrd="0" presId="urn:microsoft.com/office/officeart/2005/8/layout/default#1"/>
    <dgm:cxn modelId="{B21BEE2A-75D6-4C2C-AFF8-83DFB28B34D3}" type="presParOf" srcId="{68BA408F-A80E-40B0-A6A8-C8B80C4FCE7C}" destId="{5C4B6D4D-1993-477F-AE81-ED8096EE611A}" srcOrd="14" destOrd="0" presId="urn:microsoft.com/office/officeart/2005/8/layout/default#1"/>
    <dgm:cxn modelId="{ABE81DD1-2611-466C-932D-B8E539E3DA51}" type="presParOf" srcId="{68BA408F-A80E-40B0-A6A8-C8B80C4FCE7C}" destId="{C392C627-D967-4BC0-BE2C-2B6406AA1E90}" srcOrd="15" destOrd="0" presId="urn:microsoft.com/office/officeart/2005/8/layout/default#1"/>
    <dgm:cxn modelId="{AE3F5598-56A0-48B8-A440-0360C0C06E62}" type="presParOf" srcId="{68BA408F-A80E-40B0-A6A8-C8B80C4FCE7C}" destId="{ADB43199-B89C-4710-A5FE-FC824D569106}" srcOrd="16" destOrd="0" presId="urn:microsoft.com/office/officeart/2005/8/layout/default#1"/>
    <dgm:cxn modelId="{684B085E-166F-408D-8744-16FD3C00813F}" type="presParOf" srcId="{68BA408F-A80E-40B0-A6A8-C8B80C4FCE7C}" destId="{17DCB222-C6B1-4A39-9D7B-EE20D7FDCABD}" srcOrd="17" destOrd="0" presId="urn:microsoft.com/office/officeart/2005/8/layout/default#1"/>
    <dgm:cxn modelId="{3334AFCF-BA68-46C8-B1CF-1EB8AD6F130F}" type="presParOf" srcId="{68BA408F-A80E-40B0-A6A8-C8B80C4FCE7C}" destId="{10DFD559-413E-4377-BF42-3787037BAF00}" srcOrd="18" destOrd="0" presId="urn:microsoft.com/office/officeart/2005/8/layout/default#1"/>
    <dgm:cxn modelId="{FB21FCB0-2A6E-485A-9901-3F15BD0CCC7B}" type="presParOf" srcId="{68BA408F-A80E-40B0-A6A8-C8B80C4FCE7C}" destId="{1854AD0A-E6AE-4926-98BC-292E04782059}" srcOrd="19" destOrd="0" presId="urn:microsoft.com/office/officeart/2005/8/layout/default#1"/>
    <dgm:cxn modelId="{CBFDF0E8-331B-4E88-A672-A240609623A3}" type="presParOf" srcId="{68BA408F-A80E-40B0-A6A8-C8B80C4FCE7C}" destId="{2DACDB2A-A064-4827-8450-4B3093BB6261}" srcOrd="20" destOrd="0" presId="urn:microsoft.com/office/officeart/2005/8/layout/default#1"/>
    <dgm:cxn modelId="{86A193CF-962F-4A37-8B9A-93DEAF6EDD6A}" type="presParOf" srcId="{68BA408F-A80E-40B0-A6A8-C8B80C4FCE7C}" destId="{2C0FC0A8-D4F9-425D-AC19-8127FDE211B3}" srcOrd="21" destOrd="0" presId="urn:microsoft.com/office/officeart/2005/8/layout/default#1"/>
    <dgm:cxn modelId="{95ED7A3E-28C6-4D35-ABB1-FF9CD2647EDE}" type="presParOf" srcId="{68BA408F-A80E-40B0-A6A8-C8B80C4FCE7C}" destId="{6548FECC-C0D6-48DA-BF1F-85EE48A462C9}" srcOrd="22" destOrd="0" presId="urn:microsoft.com/office/officeart/2005/8/layout/default#1"/>
    <dgm:cxn modelId="{F4B452E6-4A12-4400-A13D-66B9EEEB55E7}" type="presParOf" srcId="{68BA408F-A80E-40B0-A6A8-C8B80C4FCE7C}" destId="{071C69D7-41A1-4C64-B8D7-A37374F40174}" srcOrd="23" destOrd="0" presId="urn:microsoft.com/office/officeart/2005/8/layout/default#1"/>
    <dgm:cxn modelId="{E9D47291-7498-43C6-8E8E-6139A2883C52}" type="presParOf" srcId="{68BA408F-A80E-40B0-A6A8-C8B80C4FCE7C}" destId="{0C67BC38-275D-4D9B-B968-7FDA1A21904F}" srcOrd="24" destOrd="0" presId="urn:microsoft.com/office/officeart/2005/8/layout/default#1"/>
    <dgm:cxn modelId="{71E8665C-FC71-4F6E-AFC7-60364B25E030}" type="presParOf" srcId="{68BA408F-A80E-40B0-A6A8-C8B80C4FCE7C}" destId="{EA7293A5-0C69-4421-83EC-F2A6642E4E8C}" srcOrd="25" destOrd="0" presId="urn:microsoft.com/office/officeart/2005/8/layout/default#1"/>
    <dgm:cxn modelId="{D07ADDB0-C53F-41FE-A14C-07039AE3DFEF}" type="presParOf" srcId="{68BA408F-A80E-40B0-A6A8-C8B80C4FCE7C}" destId="{0B8D5D94-3401-44F9-A1A5-E7CF20C59231}" srcOrd="26" destOrd="0" presId="urn:microsoft.com/office/officeart/2005/8/layout/default#1"/>
    <dgm:cxn modelId="{23D7F8FE-CA25-4CBF-B6F2-53AB99FB0A7E}" type="presParOf" srcId="{68BA408F-A80E-40B0-A6A8-C8B80C4FCE7C}" destId="{5B47277F-6038-4933-AFD7-AF1E65206581}" srcOrd="27" destOrd="0" presId="urn:microsoft.com/office/officeart/2005/8/layout/default#1"/>
    <dgm:cxn modelId="{E114C70E-28FA-443B-8A16-A3F69FBECFBA}" type="presParOf" srcId="{68BA408F-A80E-40B0-A6A8-C8B80C4FCE7C}" destId="{16C7F9BE-9E4C-4500-BFD8-46E299DD96C9}" srcOrd="28" destOrd="0" presId="urn:microsoft.com/office/officeart/2005/8/layout/default#1"/>
    <dgm:cxn modelId="{E4CF32C9-829A-46C3-B28D-21C7C3C4EC18}" type="presParOf" srcId="{68BA408F-A80E-40B0-A6A8-C8B80C4FCE7C}" destId="{9CBF0210-7DBD-4271-8B51-D4796651BF8C}" srcOrd="29" destOrd="0" presId="urn:microsoft.com/office/officeart/2005/8/layout/default#1"/>
    <dgm:cxn modelId="{A60FB2A3-086E-4B66-B2F6-E4E8FB853331}" type="presParOf" srcId="{68BA408F-A80E-40B0-A6A8-C8B80C4FCE7C}" destId="{AB5131F1-72D6-4E5E-8181-640D06C7265D}" srcOrd="3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2CA37-5511-4B49-AFFA-C2DF75B47EAE}">
      <dsp:nvSpPr>
        <dsp:cNvPr id="0" name=""/>
        <dsp:cNvSpPr/>
      </dsp:nvSpPr>
      <dsp:spPr>
        <a:xfrm>
          <a:off x="0" y="0"/>
          <a:ext cx="2934890" cy="4064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Don’t say</a:t>
          </a:r>
        </a:p>
      </dsp:txBody>
      <dsp:txXfrm>
        <a:off x="0" y="0"/>
        <a:ext cx="2934890" cy="1219200"/>
      </dsp:txXfrm>
    </dsp:sp>
    <dsp:sp modelId="{7B512B48-56D2-4CA2-B269-D4A0E01C381C}">
      <dsp:nvSpPr>
        <dsp:cNvPr id="0" name=""/>
        <dsp:cNvSpPr/>
      </dsp:nvSpPr>
      <dsp:spPr>
        <a:xfrm>
          <a:off x="296540" y="1219299"/>
          <a:ext cx="2347912" cy="592038"/>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Nasty</a:t>
          </a:r>
        </a:p>
      </dsp:txBody>
      <dsp:txXfrm>
        <a:off x="313880" y="1236639"/>
        <a:ext cx="2313232" cy="557358"/>
      </dsp:txXfrm>
    </dsp:sp>
    <dsp:sp modelId="{1BDED568-E3D4-489A-A6AA-816AE4FEED14}">
      <dsp:nvSpPr>
        <dsp:cNvPr id="0" name=""/>
        <dsp:cNvSpPr/>
      </dsp:nvSpPr>
      <dsp:spPr>
        <a:xfrm>
          <a:off x="296540" y="1902420"/>
          <a:ext cx="2347912" cy="592038"/>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Disgusting</a:t>
          </a:r>
        </a:p>
      </dsp:txBody>
      <dsp:txXfrm>
        <a:off x="313880" y="1919760"/>
        <a:ext cx="2313232" cy="557358"/>
      </dsp:txXfrm>
    </dsp:sp>
    <dsp:sp modelId="{171F5B0D-9FD4-4583-96AF-AE8A8CA5C6BD}">
      <dsp:nvSpPr>
        <dsp:cNvPr id="0" name=""/>
        <dsp:cNvSpPr/>
      </dsp:nvSpPr>
      <dsp:spPr>
        <a:xfrm>
          <a:off x="296540" y="2585541"/>
          <a:ext cx="2347912" cy="592038"/>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Gross</a:t>
          </a:r>
        </a:p>
      </dsp:txBody>
      <dsp:txXfrm>
        <a:off x="313880" y="2602881"/>
        <a:ext cx="2313232" cy="557358"/>
      </dsp:txXfrm>
    </dsp:sp>
    <dsp:sp modelId="{83CA1EF6-B878-4C3E-BA3B-BB8A3EDFE5EC}">
      <dsp:nvSpPr>
        <dsp:cNvPr id="0" name=""/>
        <dsp:cNvSpPr/>
      </dsp:nvSpPr>
      <dsp:spPr>
        <a:xfrm>
          <a:off x="296540" y="3268662"/>
          <a:ext cx="2347912" cy="592038"/>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err="1"/>
            <a:t>Ewwwww</a:t>
          </a:r>
          <a:endParaRPr lang="en-US" sz="1700" kern="1200" dirty="0"/>
        </a:p>
      </dsp:txBody>
      <dsp:txXfrm>
        <a:off x="313880" y="3286002"/>
        <a:ext cx="2313232" cy="557358"/>
      </dsp:txXfrm>
    </dsp:sp>
    <dsp:sp modelId="{C497B255-DB41-4828-924F-4AB244F49543}">
      <dsp:nvSpPr>
        <dsp:cNvPr id="0" name=""/>
        <dsp:cNvSpPr/>
      </dsp:nvSpPr>
      <dsp:spPr>
        <a:xfrm>
          <a:off x="3158058" y="0"/>
          <a:ext cx="2934890" cy="40640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Do say</a:t>
          </a:r>
        </a:p>
      </dsp:txBody>
      <dsp:txXfrm>
        <a:off x="3158058" y="0"/>
        <a:ext cx="2934890" cy="1219200"/>
      </dsp:txXfrm>
    </dsp:sp>
    <dsp:sp modelId="{A14BEDCD-B0E6-4019-A0A3-7377D67DE9A4}">
      <dsp:nvSpPr>
        <dsp:cNvPr id="0" name=""/>
        <dsp:cNvSpPr/>
      </dsp:nvSpPr>
      <dsp:spPr>
        <a:xfrm>
          <a:off x="3429007" y="1219299"/>
          <a:ext cx="2347912" cy="592038"/>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That’s new</a:t>
          </a:r>
        </a:p>
      </dsp:txBody>
      <dsp:txXfrm>
        <a:off x="3446347" y="1236639"/>
        <a:ext cx="2313232" cy="557358"/>
      </dsp:txXfrm>
    </dsp:sp>
    <dsp:sp modelId="{C47B9C10-9136-465D-A71F-789A63F40B8D}">
      <dsp:nvSpPr>
        <dsp:cNvPr id="0" name=""/>
        <dsp:cNvSpPr/>
      </dsp:nvSpPr>
      <dsp:spPr>
        <a:xfrm>
          <a:off x="3451547" y="1902420"/>
          <a:ext cx="2347912" cy="592038"/>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That’s different</a:t>
          </a:r>
        </a:p>
      </dsp:txBody>
      <dsp:txXfrm>
        <a:off x="3468887" y="1919760"/>
        <a:ext cx="2313232" cy="557358"/>
      </dsp:txXfrm>
    </dsp:sp>
    <dsp:sp modelId="{FBEC9249-F134-4E6A-90D7-D91DBCF1FA01}">
      <dsp:nvSpPr>
        <dsp:cNvPr id="0" name=""/>
        <dsp:cNvSpPr/>
      </dsp:nvSpPr>
      <dsp:spPr>
        <a:xfrm>
          <a:off x="3451547" y="2585541"/>
          <a:ext cx="2347912" cy="592038"/>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I’ve never tasted that before</a:t>
          </a:r>
        </a:p>
      </dsp:txBody>
      <dsp:txXfrm>
        <a:off x="3468887" y="2602881"/>
        <a:ext cx="2313232" cy="557358"/>
      </dsp:txXfrm>
    </dsp:sp>
    <dsp:sp modelId="{840A55AD-BB2A-42CE-8FB2-787896B4760D}">
      <dsp:nvSpPr>
        <dsp:cNvPr id="0" name=""/>
        <dsp:cNvSpPr/>
      </dsp:nvSpPr>
      <dsp:spPr>
        <a:xfrm>
          <a:off x="3451547" y="3268662"/>
          <a:ext cx="2347912" cy="592038"/>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It’s not to my taste but I’m glad I tried it!</a:t>
          </a:r>
        </a:p>
      </dsp:txBody>
      <dsp:txXfrm>
        <a:off x="3468887" y="3286002"/>
        <a:ext cx="2313232" cy="5573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E1006-A77C-45EA-B550-9DC06A37C138}">
      <dsp:nvSpPr>
        <dsp:cNvPr id="0" name=""/>
        <dsp:cNvSpPr/>
      </dsp:nvSpPr>
      <dsp:spPr>
        <a:xfrm>
          <a:off x="2366" y="18320"/>
          <a:ext cx="1877317" cy="11263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Salty</a:t>
          </a:r>
        </a:p>
      </dsp:txBody>
      <dsp:txXfrm>
        <a:off x="2366" y="18320"/>
        <a:ext cx="1877317" cy="1126390"/>
      </dsp:txXfrm>
    </dsp:sp>
    <dsp:sp modelId="{C3B3E383-7E4F-4D9D-A713-3CBC40A08CD2}">
      <dsp:nvSpPr>
        <dsp:cNvPr id="0" name=""/>
        <dsp:cNvSpPr/>
      </dsp:nvSpPr>
      <dsp:spPr>
        <a:xfrm>
          <a:off x="2067416" y="18320"/>
          <a:ext cx="1877317" cy="1126390"/>
        </a:xfrm>
        <a:prstGeom prst="rect">
          <a:avLst/>
        </a:prstGeom>
        <a:solidFill>
          <a:schemeClr val="accent5">
            <a:hueOff val="157119"/>
            <a:satOff val="-751"/>
            <a:lumOff val="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Sweet</a:t>
          </a:r>
        </a:p>
      </dsp:txBody>
      <dsp:txXfrm>
        <a:off x="2067416" y="18320"/>
        <a:ext cx="1877317" cy="1126390"/>
      </dsp:txXfrm>
    </dsp:sp>
    <dsp:sp modelId="{D289F4D9-6470-4910-9377-0C2B8CE92AF4}">
      <dsp:nvSpPr>
        <dsp:cNvPr id="0" name=""/>
        <dsp:cNvSpPr/>
      </dsp:nvSpPr>
      <dsp:spPr>
        <a:xfrm>
          <a:off x="4132465" y="18320"/>
          <a:ext cx="1877317" cy="1126390"/>
        </a:xfrm>
        <a:prstGeom prst="rect">
          <a:avLst/>
        </a:prstGeom>
        <a:solidFill>
          <a:schemeClr val="accent5">
            <a:hueOff val="314238"/>
            <a:satOff val="-1503"/>
            <a:lumOff val="164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Savory	</a:t>
          </a:r>
        </a:p>
      </dsp:txBody>
      <dsp:txXfrm>
        <a:off x="4132465" y="18320"/>
        <a:ext cx="1877317" cy="1126390"/>
      </dsp:txXfrm>
    </dsp:sp>
    <dsp:sp modelId="{3797CFE6-6493-4AE5-929C-7E91BDCFB930}">
      <dsp:nvSpPr>
        <dsp:cNvPr id="0" name=""/>
        <dsp:cNvSpPr/>
      </dsp:nvSpPr>
      <dsp:spPr>
        <a:xfrm>
          <a:off x="6197515" y="18320"/>
          <a:ext cx="1877317" cy="1126390"/>
        </a:xfrm>
        <a:prstGeom prst="rect">
          <a:avLst/>
        </a:prstGeom>
        <a:solidFill>
          <a:schemeClr val="accent5">
            <a:hueOff val="471357"/>
            <a:satOff val="-2254"/>
            <a:lumOff val="247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Crunchy</a:t>
          </a:r>
        </a:p>
      </dsp:txBody>
      <dsp:txXfrm>
        <a:off x="6197515" y="18320"/>
        <a:ext cx="1877317" cy="1126390"/>
      </dsp:txXfrm>
    </dsp:sp>
    <dsp:sp modelId="{28CE0989-C615-4E3D-8C3F-BEA3E9A94E20}">
      <dsp:nvSpPr>
        <dsp:cNvPr id="0" name=""/>
        <dsp:cNvSpPr/>
      </dsp:nvSpPr>
      <dsp:spPr>
        <a:xfrm>
          <a:off x="2366" y="1332443"/>
          <a:ext cx="1877317" cy="1126390"/>
        </a:xfrm>
        <a:prstGeom prst="rect">
          <a:avLst/>
        </a:prstGeom>
        <a:solidFill>
          <a:schemeClr val="accent5">
            <a:hueOff val="628476"/>
            <a:satOff val="-3005"/>
            <a:lumOff val="329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Soft</a:t>
          </a:r>
        </a:p>
      </dsp:txBody>
      <dsp:txXfrm>
        <a:off x="2366" y="1332443"/>
        <a:ext cx="1877317" cy="1126390"/>
      </dsp:txXfrm>
    </dsp:sp>
    <dsp:sp modelId="{54702E52-5957-4CF3-BF3B-A1A61236CA8C}">
      <dsp:nvSpPr>
        <dsp:cNvPr id="0" name=""/>
        <dsp:cNvSpPr/>
      </dsp:nvSpPr>
      <dsp:spPr>
        <a:xfrm>
          <a:off x="2067416" y="1332443"/>
          <a:ext cx="1877317" cy="1126390"/>
        </a:xfrm>
        <a:prstGeom prst="rect">
          <a:avLst/>
        </a:prstGeom>
        <a:solidFill>
          <a:schemeClr val="accent5">
            <a:hueOff val="785595"/>
            <a:satOff val="-3757"/>
            <a:lumOff val="411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Chewy</a:t>
          </a:r>
        </a:p>
      </dsp:txBody>
      <dsp:txXfrm>
        <a:off x="2067416" y="1332443"/>
        <a:ext cx="1877317" cy="1126390"/>
      </dsp:txXfrm>
    </dsp:sp>
    <dsp:sp modelId="{A40776FA-5DF5-43CD-B652-755A3FED751B}">
      <dsp:nvSpPr>
        <dsp:cNvPr id="0" name=""/>
        <dsp:cNvSpPr/>
      </dsp:nvSpPr>
      <dsp:spPr>
        <a:xfrm>
          <a:off x="4132465" y="1332443"/>
          <a:ext cx="1877317" cy="1126390"/>
        </a:xfrm>
        <a:prstGeom prst="rect">
          <a:avLst/>
        </a:prstGeom>
        <a:solidFill>
          <a:schemeClr val="accent5">
            <a:hueOff val="942713"/>
            <a:satOff val="-4508"/>
            <a:lumOff val="4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Dry</a:t>
          </a:r>
        </a:p>
      </dsp:txBody>
      <dsp:txXfrm>
        <a:off x="4132465" y="1332443"/>
        <a:ext cx="1877317" cy="1126390"/>
      </dsp:txXfrm>
    </dsp:sp>
    <dsp:sp modelId="{5C4B6D4D-1993-477F-AE81-ED8096EE611A}">
      <dsp:nvSpPr>
        <dsp:cNvPr id="0" name=""/>
        <dsp:cNvSpPr/>
      </dsp:nvSpPr>
      <dsp:spPr>
        <a:xfrm>
          <a:off x="6197515" y="1332443"/>
          <a:ext cx="1877317" cy="1126390"/>
        </a:xfrm>
        <a:prstGeom prst="rect">
          <a:avLst/>
        </a:prstGeom>
        <a:solidFill>
          <a:schemeClr val="accent5">
            <a:hueOff val="1099832"/>
            <a:satOff val="-5259"/>
            <a:lumOff val="5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Moist</a:t>
          </a:r>
        </a:p>
      </dsp:txBody>
      <dsp:txXfrm>
        <a:off x="6197515" y="1332443"/>
        <a:ext cx="1877317" cy="1126390"/>
      </dsp:txXfrm>
    </dsp:sp>
    <dsp:sp modelId="{ADB43199-B89C-4710-A5FE-FC824D569106}">
      <dsp:nvSpPr>
        <dsp:cNvPr id="0" name=""/>
        <dsp:cNvSpPr/>
      </dsp:nvSpPr>
      <dsp:spPr>
        <a:xfrm>
          <a:off x="2366" y="2646565"/>
          <a:ext cx="1877317" cy="1126390"/>
        </a:xfrm>
        <a:prstGeom prst="rect">
          <a:avLst/>
        </a:prstGeom>
        <a:solidFill>
          <a:schemeClr val="accent5">
            <a:hueOff val="1256951"/>
            <a:satOff val="-6011"/>
            <a:lumOff val="658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Tangy</a:t>
          </a:r>
        </a:p>
      </dsp:txBody>
      <dsp:txXfrm>
        <a:off x="2366" y="2646565"/>
        <a:ext cx="1877317" cy="1126390"/>
      </dsp:txXfrm>
    </dsp:sp>
    <dsp:sp modelId="{10DFD559-413E-4377-BF42-3787037BAF00}">
      <dsp:nvSpPr>
        <dsp:cNvPr id="0" name=""/>
        <dsp:cNvSpPr/>
      </dsp:nvSpPr>
      <dsp:spPr>
        <a:xfrm>
          <a:off x="2067416" y="2646565"/>
          <a:ext cx="1877317" cy="1126390"/>
        </a:xfrm>
        <a:prstGeom prst="rect">
          <a:avLst/>
        </a:prstGeom>
        <a:solidFill>
          <a:schemeClr val="accent5">
            <a:hueOff val="1414070"/>
            <a:satOff val="-6762"/>
            <a:lumOff val="741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Sour</a:t>
          </a:r>
        </a:p>
      </dsp:txBody>
      <dsp:txXfrm>
        <a:off x="2067416" y="2646565"/>
        <a:ext cx="1877317" cy="1126390"/>
      </dsp:txXfrm>
    </dsp:sp>
    <dsp:sp modelId="{2DACDB2A-A064-4827-8450-4B3093BB6261}">
      <dsp:nvSpPr>
        <dsp:cNvPr id="0" name=""/>
        <dsp:cNvSpPr/>
      </dsp:nvSpPr>
      <dsp:spPr>
        <a:xfrm>
          <a:off x="4132465" y="2646565"/>
          <a:ext cx="1877317" cy="1126390"/>
        </a:xfrm>
        <a:prstGeom prst="rect">
          <a:avLst/>
        </a:prstGeom>
        <a:solidFill>
          <a:schemeClr val="accent5">
            <a:hueOff val="1571189"/>
            <a:satOff val="-7513"/>
            <a:lumOff val="823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Mild</a:t>
          </a:r>
        </a:p>
      </dsp:txBody>
      <dsp:txXfrm>
        <a:off x="4132465" y="2646565"/>
        <a:ext cx="1877317" cy="1126390"/>
      </dsp:txXfrm>
    </dsp:sp>
    <dsp:sp modelId="{6548FECC-C0D6-48DA-BF1F-85EE48A462C9}">
      <dsp:nvSpPr>
        <dsp:cNvPr id="0" name=""/>
        <dsp:cNvSpPr/>
      </dsp:nvSpPr>
      <dsp:spPr>
        <a:xfrm>
          <a:off x="6197515" y="2646565"/>
          <a:ext cx="1877317" cy="1126390"/>
        </a:xfrm>
        <a:prstGeom prst="rect">
          <a:avLst/>
        </a:prstGeom>
        <a:solidFill>
          <a:schemeClr val="accent5">
            <a:hueOff val="1728308"/>
            <a:satOff val="-8265"/>
            <a:lumOff val="905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Fruity</a:t>
          </a:r>
        </a:p>
      </dsp:txBody>
      <dsp:txXfrm>
        <a:off x="6197515" y="2646565"/>
        <a:ext cx="1877317" cy="1126390"/>
      </dsp:txXfrm>
    </dsp:sp>
    <dsp:sp modelId="{0C67BC38-275D-4D9B-B968-7FDA1A21904F}">
      <dsp:nvSpPr>
        <dsp:cNvPr id="0" name=""/>
        <dsp:cNvSpPr/>
      </dsp:nvSpPr>
      <dsp:spPr>
        <a:xfrm>
          <a:off x="2366" y="3960688"/>
          <a:ext cx="1877317" cy="1126390"/>
        </a:xfrm>
        <a:prstGeom prst="rect">
          <a:avLst/>
        </a:prstGeom>
        <a:solidFill>
          <a:schemeClr val="accent5">
            <a:hueOff val="1885427"/>
            <a:satOff val="-9016"/>
            <a:lumOff val="9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Spicy</a:t>
          </a:r>
        </a:p>
      </dsp:txBody>
      <dsp:txXfrm>
        <a:off x="2366" y="3960688"/>
        <a:ext cx="1877317" cy="1126390"/>
      </dsp:txXfrm>
    </dsp:sp>
    <dsp:sp modelId="{0B8D5D94-3401-44F9-A1A5-E7CF20C59231}">
      <dsp:nvSpPr>
        <dsp:cNvPr id="0" name=""/>
        <dsp:cNvSpPr/>
      </dsp:nvSpPr>
      <dsp:spPr>
        <a:xfrm>
          <a:off x="2067416" y="3960688"/>
          <a:ext cx="1877317" cy="1126390"/>
        </a:xfrm>
        <a:prstGeom prst="rect">
          <a:avLst/>
        </a:prstGeom>
        <a:solidFill>
          <a:schemeClr val="accent5">
            <a:hueOff val="2042546"/>
            <a:satOff val="-9767"/>
            <a:lumOff val="10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Flavorful</a:t>
          </a:r>
        </a:p>
      </dsp:txBody>
      <dsp:txXfrm>
        <a:off x="2067416" y="3960688"/>
        <a:ext cx="1877317" cy="1126390"/>
      </dsp:txXfrm>
    </dsp:sp>
    <dsp:sp modelId="{16C7F9BE-9E4C-4500-BFD8-46E299DD96C9}">
      <dsp:nvSpPr>
        <dsp:cNvPr id="0" name=""/>
        <dsp:cNvSpPr/>
      </dsp:nvSpPr>
      <dsp:spPr>
        <a:xfrm>
          <a:off x="4132465" y="3960688"/>
          <a:ext cx="1877317" cy="1126390"/>
        </a:xfrm>
        <a:prstGeom prst="rect">
          <a:avLst/>
        </a:prstGeom>
        <a:solidFill>
          <a:schemeClr val="accent5">
            <a:hueOff val="2199665"/>
            <a:satOff val="-10519"/>
            <a:lumOff val="1152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Zesty</a:t>
          </a:r>
        </a:p>
      </dsp:txBody>
      <dsp:txXfrm>
        <a:off x="4132465" y="3960688"/>
        <a:ext cx="1877317" cy="1126390"/>
      </dsp:txXfrm>
    </dsp:sp>
    <dsp:sp modelId="{AB5131F1-72D6-4E5E-8181-640D06C7265D}">
      <dsp:nvSpPr>
        <dsp:cNvPr id="0" name=""/>
        <dsp:cNvSpPr/>
      </dsp:nvSpPr>
      <dsp:spPr>
        <a:xfrm>
          <a:off x="6197515" y="3960688"/>
          <a:ext cx="1877317" cy="1126390"/>
        </a:xfrm>
        <a:prstGeom prst="rect">
          <a:avLst/>
        </a:prstGeom>
        <a:solidFill>
          <a:schemeClr val="accent5">
            <a:hueOff val="2356783"/>
            <a:satOff val="-11270"/>
            <a:lumOff val="1235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Creamy</a:t>
          </a:r>
        </a:p>
      </dsp:txBody>
      <dsp:txXfrm>
        <a:off x="6197515" y="3960688"/>
        <a:ext cx="1877317" cy="112639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36919A-7DED-49DC-8A0C-F3BB9984DDE7}" type="datetimeFigureOut">
              <a:rPr lang="en-US" smtClean="0"/>
              <a:t>2/18/2019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2E357D-38A5-42A0-A603-C65622C8D152}" type="slidenum">
              <a:rPr lang="en-US" smtClean="0"/>
              <a:t>‹#›</a:t>
            </a:fld>
            <a:endParaRPr lang="en-US"/>
          </a:p>
        </p:txBody>
      </p:sp>
    </p:spTree>
    <p:extLst>
      <p:ext uri="{BB962C8B-B14F-4D97-AF65-F5344CB8AC3E}">
        <p14:creationId xmlns:p14="http://schemas.microsoft.com/office/powerpoint/2010/main" val="1540235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 are going to talk all about the Dairy Group, but before we do that, let’s review what we talked about last time I was here.</a:t>
            </a:r>
          </a:p>
        </p:txBody>
      </p:sp>
      <p:sp>
        <p:nvSpPr>
          <p:cNvPr id="4" name="Slide Number Placeholder 3"/>
          <p:cNvSpPr>
            <a:spLocks noGrp="1"/>
          </p:cNvSpPr>
          <p:nvPr>
            <p:ph type="sldNum" sz="quarter" idx="10"/>
          </p:nvPr>
        </p:nvSpPr>
        <p:spPr/>
        <p:txBody>
          <a:bodyPr/>
          <a:lstStyle/>
          <a:p>
            <a:fld id="{867E142D-9F4C-4206-A1B2-C89830991992}" type="slidenum">
              <a:rPr lang="en-US" smtClean="0"/>
              <a:pPr/>
              <a:t>1</a:t>
            </a:fld>
            <a:endParaRPr lang="en-US" dirty="0"/>
          </a:p>
        </p:txBody>
      </p:sp>
    </p:spTree>
    <p:extLst>
      <p:ext uri="{BB962C8B-B14F-4D97-AF65-F5344CB8AC3E}">
        <p14:creationId xmlns:p14="http://schemas.microsoft.com/office/powerpoint/2010/main" val="2510341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or No? Protein foods help our bodies grow and heal?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Thumbs up and down: purchased from www.istockphoto.com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F35C84-9DB6-41DE-A1AD-F41266EF4F0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555791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Yes. Protein foods help our bodies grow and heal.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Thumbs up and down: purchased from www.istockphoto.com</a:t>
            </a:r>
          </a:p>
          <a:p>
            <a:r>
              <a:rPr lang="en-US" sz="1200" kern="1200" dirty="0">
                <a:solidFill>
                  <a:schemeClr val="tx1"/>
                </a:solidFill>
                <a:effectLst/>
                <a:latin typeface="+mn-lt"/>
                <a:ea typeface="+mn-ea"/>
                <a:cs typeface="+mn-cs"/>
              </a:rPr>
              <a:t>Dean Protein: htt</a:t>
            </a:r>
            <a:r>
              <a:rPr lang="en-US" altLang="en-US" b="0" baseline="0" dirty="0"/>
              <a:t>ps://www.fns.usda.gov/tn/graphics-library</a:t>
            </a:r>
          </a:p>
          <a:p>
            <a:r>
              <a:rPr lang="en-US" dirty="0"/>
              <a:t>Chicken drumstick: purchased from www.istockphoto.com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F35C84-9DB6-41DE-A1AD-F41266EF4F0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59856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a:t>It’s important to eat foods from all 5 food groups everyday. Today we are going to meet Mary Dairy and  learn all about the dairy group.</a:t>
            </a:r>
          </a:p>
          <a:p>
            <a:endParaRPr lang="en-US" dirty="0"/>
          </a:p>
          <a:p>
            <a:r>
              <a:rPr lang="en-US" altLang="en-US" b="1" baseline="0" dirty="0"/>
              <a:t>Pictures:</a:t>
            </a:r>
          </a:p>
          <a:p>
            <a:r>
              <a:rPr lang="en-US" altLang="en-US" b="0" baseline="0" dirty="0"/>
              <a:t>Farrah Fruit: https://www.fns.usda.gov/tn/graphics-library</a:t>
            </a:r>
          </a:p>
          <a:p>
            <a:r>
              <a:rPr lang="en-US" altLang="en-US" b="0" baseline="0" dirty="0"/>
              <a:t>Reggie Veggie: https://www.fns.usda.gov/tn/graphics-library</a:t>
            </a:r>
          </a:p>
          <a:p>
            <a:r>
              <a:rPr lang="en-US" altLang="en-US" b="0" baseline="0" dirty="0"/>
              <a:t>Dean Protein: https://www.fns.usda.gov/tn/graphics-library</a:t>
            </a:r>
          </a:p>
          <a:p>
            <a:r>
              <a:rPr lang="en-US" altLang="en-US" b="0" baseline="0" dirty="0"/>
              <a:t>Mary Dairy: https://www.fns.usda.gov/tn/graphics-library</a:t>
            </a:r>
          </a:p>
          <a:p>
            <a:r>
              <a:rPr lang="en-US" altLang="en-US" b="0" baseline="0" dirty="0"/>
              <a:t>Jane Grain: https://www.fns.usda.gov/tn/graphics-library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MyPlate: https://www.choosemyplate.gov/myplate-graphic-resources </a:t>
            </a:r>
            <a:endParaRPr lang="en-US" altLang="en-US" b="0" baseline="0" dirty="0"/>
          </a:p>
          <a:p>
            <a:endParaRPr lang="en-US" alt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CC1D45-FFDE-43B6-B542-A1E113BF60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434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start by reading </a:t>
            </a:r>
            <a:r>
              <a:rPr lang="en-US" sz="1200" i="1" kern="1200" dirty="0">
                <a:solidFill>
                  <a:schemeClr val="tx1"/>
                </a:solidFill>
                <a:effectLst/>
                <a:latin typeface="+mn-lt"/>
                <a:ea typeface="+mn-ea"/>
                <a:cs typeface="+mn-cs"/>
              </a:rPr>
              <a:t>Dem Bones</a:t>
            </a:r>
            <a:r>
              <a:rPr lang="en-US" sz="1200" kern="1200" dirty="0">
                <a:solidFill>
                  <a:schemeClr val="tx1"/>
                </a:solidFill>
                <a:effectLst/>
                <a:latin typeface="+mn-lt"/>
                <a:ea typeface="+mn-ea"/>
                <a:cs typeface="+mn-cs"/>
              </a:rPr>
              <a:t>. While I’m reading, quietly listen and think to yourself about why I might be reading this book. </a:t>
            </a:r>
          </a:p>
          <a:p>
            <a:r>
              <a:rPr lang="en-US" sz="1200" kern="1200" dirty="0">
                <a:solidFill>
                  <a:schemeClr val="tx1"/>
                </a:solidFill>
                <a:effectLst/>
                <a:latin typeface="+mn-lt"/>
                <a:ea typeface="+mn-ea"/>
                <a:cs typeface="+mn-cs"/>
              </a:rPr>
              <a:t>[&lt;2mins if reading only large font]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Pictures:</a:t>
            </a:r>
          </a:p>
          <a:p>
            <a:r>
              <a:rPr lang="en-US" sz="1200" kern="1200" dirty="0">
                <a:solidFill>
                  <a:schemeClr val="tx1"/>
                </a:solidFill>
                <a:effectLst/>
                <a:latin typeface="+mn-lt"/>
                <a:ea typeface="+mn-ea"/>
                <a:cs typeface="+mn-cs"/>
              </a:rPr>
              <a:t>Dem Bones: https://www.scholastic.com/teachers/books/dem-bones-by-bob-barner/</a:t>
            </a:r>
            <a:endParaRPr lang="en-US" dirty="0"/>
          </a:p>
        </p:txBody>
      </p:sp>
      <p:sp>
        <p:nvSpPr>
          <p:cNvPr id="4" name="Slide Number Placeholder 3"/>
          <p:cNvSpPr>
            <a:spLocks noGrp="1"/>
          </p:cNvSpPr>
          <p:nvPr>
            <p:ph type="sldNum" sz="quarter" idx="10"/>
          </p:nvPr>
        </p:nvSpPr>
        <p:spPr/>
        <p:txBody>
          <a:bodyPr/>
          <a:lstStyle/>
          <a:p>
            <a:fld id="{362E357D-38A5-42A0-A603-C65622C8D152}" type="slidenum">
              <a:rPr lang="en-US" smtClean="0"/>
              <a:t>13</a:t>
            </a:fld>
            <a:endParaRPr lang="en-US" dirty="0"/>
          </a:p>
        </p:txBody>
      </p:sp>
    </p:spTree>
    <p:extLst>
      <p:ext uri="{BB962C8B-B14F-4D97-AF65-F5344CB8AC3E}">
        <p14:creationId xmlns:p14="http://schemas.microsoft.com/office/powerpoint/2010/main" val="2762031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meet Mary Dairy. She’s here to remind us of the foods that are found in the Dairy group. The dairy group is the blue group on MyPlate.  </a:t>
            </a:r>
          </a:p>
          <a:p>
            <a:pPr lvl="0"/>
            <a:r>
              <a:rPr lang="en-US" sz="1200" kern="1200" dirty="0">
                <a:solidFill>
                  <a:schemeClr val="tx1"/>
                </a:solidFill>
                <a:effectLst/>
                <a:latin typeface="+mn-lt"/>
                <a:ea typeface="+mn-ea"/>
                <a:cs typeface="+mn-cs"/>
              </a:rPr>
              <a:t>Let’s take a closer look at Mary Dairy. </a:t>
            </a:r>
          </a:p>
          <a:p>
            <a:pPr lvl="0"/>
            <a:r>
              <a:rPr lang="en-US" sz="1200" kern="1200" dirty="0">
                <a:solidFill>
                  <a:schemeClr val="tx1"/>
                </a:solidFill>
                <a:effectLst/>
                <a:latin typeface="+mn-lt"/>
                <a:ea typeface="+mn-ea"/>
                <a:cs typeface="+mn-cs"/>
              </a:rPr>
              <a:t>What is her body made of? (yogurt) What is she holding? (milk) What are her feet made of? (cheese)</a:t>
            </a:r>
          </a:p>
          <a:p>
            <a:pPr lvl="0"/>
            <a:r>
              <a:rPr lang="en-US" sz="1200" kern="1200" dirty="0">
                <a:solidFill>
                  <a:schemeClr val="tx1"/>
                </a:solidFill>
                <a:effectLst/>
                <a:latin typeface="+mn-lt"/>
                <a:ea typeface="+mn-ea"/>
                <a:cs typeface="+mn-cs"/>
              </a:rPr>
              <a:t>Those are clues to which foods are in the dairy food group.</a:t>
            </a:r>
          </a:p>
          <a:p>
            <a:pPr lvl="0"/>
            <a:r>
              <a:rPr lang="en-US" sz="1200" kern="1200" dirty="0">
                <a:solidFill>
                  <a:schemeClr val="tx1"/>
                </a:solidFill>
                <a:effectLst/>
                <a:latin typeface="+mn-lt"/>
                <a:ea typeface="+mn-ea"/>
                <a:cs typeface="+mn-cs"/>
              </a:rPr>
              <a:t>Let’s take a look at some foods in the dairy group. If you like these foods, give me a thumbs up, a thumbs down if you don’t, and a thumbs in the middle if you’ve never tried it before. Get your thumbs ready!  [click through dairy pictures]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Mary Dairy: https://www.fns.usda.gov/tn/graphics-library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MyPlate: https://www.fns.usda.gov/tn/graphics-library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Dairy Food Cards: https://fns-prod.azureedge.net/sites/default/files/tn/dmp_foodcards.pdf</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C29DC0F-509B-4EBC-91E6-2836903B4C7C}" type="slidenum">
              <a:rPr lang="en-US" smtClean="0"/>
              <a:t>14</a:t>
            </a:fld>
            <a:endParaRPr lang="en-US" dirty="0"/>
          </a:p>
        </p:txBody>
      </p:sp>
    </p:spTree>
    <p:extLst>
      <p:ext uri="{BB962C8B-B14F-4D97-AF65-F5344CB8AC3E}">
        <p14:creationId xmlns:p14="http://schemas.microsoft.com/office/powerpoint/2010/main" val="3940992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E8BB26B-9CDC-4949-8B44-7C640AD6A4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5705436-27D7-4533-AB73-90616A7AE5A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Why are foods in the dairy group so important for our bodies?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Repeat after me. </a:t>
            </a:r>
          </a:p>
          <a:p>
            <a:pPr lvl="0"/>
            <a:endParaRPr lang="en-US" sz="1200" kern="1200" dirty="0">
              <a:solidFill>
                <a:schemeClr val="tx1"/>
              </a:solidFill>
              <a:effectLst/>
              <a:latin typeface="+mn-lt"/>
              <a:ea typeface="+mn-ea"/>
              <a:cs typeface="+mn-cs"/>
            </a:endParaRPr>
          </a:p>
          <a:p>
            <a:pPr algn="l" defTabSz="642915">
              <a:spcAft>
                <a:spcPts val="844"/>
              </a:spcAft>
              <a:defRPr/>
            </a:pPr>
            <a:r>
              <a:rPr lang="en-US" sz="1200" b="0" dirty="0">
                <a:solidFill>
                  <a:srgbClr val="000000"/>
                </a:solidFill>
                <a:latin typeface="Century Gothic" panose="020F0302020204030204"/>
                <a:ea typeface="Calibri" pitchFamily="34" charset="0"/>
                <a:cs typeface="Times New Roman" pitchFamily="18" charset="0"/>
                <a:sym typeface="GillSans"/>
              </a:rPr>
              <a:t>When I eat</a:t>
            </a:r>
            <a:endParaRPr lang="en-US" sz="1200" b="0" dirty="0">
              <a:solidFill>
                <a:srgbClr val="000000"/>
              </a:solidFill>
              <a:latin typeface="Century Gothic" panose="020F0302020204030204"/>
              <a:ea typeface="ヒラギノ角ゴ ProN W3"/>
              <a:sym typeface="GillSans"/>
            </a:endParaRPr>
          </a:p>
          <a:p>
            <a:pPr algn="l" defTabSz="642915">
              <a:spcAft>
                <a:spcPts val="844"/>
              </a:spcAft>
              <a:defRPr/>
            </a:pPr>
            <a:r>
              <a:rPr lang="en-US" sz="1200" b="0" dirty="0">
                <a:solidFill>
                  <a:srgbClr val="000000"/>
                </a:solidFill>
                <a:latin typeface="Century Gothic" panose="020F0302020204030204"/>
                <a:ea typeface="Calibri" pitchFamily="34" charset="0"/>
                <a:cs typeface="Times New Roman" pitchFamily="18" charset="0"/>
                <a:sym typeface="GillSans"/>
              </a:rPr>
              <a:t>foods from</a:t>
            </a:r>
            <a:endParaRPr lang="en-US" sz="1200" b="0" dirty="0">
              <a:solidFill>
                <a:srgbClr val="000000"/>
              </a:solidFill>
              <a:latin typeface="Century Gothic" panose="020F0302020204030204"/>
              <a:ea typeface="ヒラギノ角ゴ ProN W3"/>
              <a:sym typeface="GillSans"/>
            </a:endParaRPr>
          </a:p>
          <a:p>
            <a:pPr algn="l" defTabSz="642915">
              <a:spcAft>
                <a:spcPts val="844"/>
              </a:spcAft>
              <a:defRPr/>
            </a:pPr>
            <a:r>
              <a:rPr lang="en-US" sz="1200" b="0" dirty="0">
                <a:solidFill>
                  <a:srgbClr val="000000"/>
                </a:solidFill>
                <a:latin typeface="Century Gothic" panose="020F0302020204030204"/>
                <a:ea typeface="Calibri" pitchFamily="34" charset="0"/>
                <a:cs typeface="Times New Roman" pitchFamily="18" charset="0"/>
                <a:sym typeface="GillSans"/>
              </a:rPr>
              <a:t>the</a:t>
            </a:r>
            <a:r>
              <a:rPr lang="en-US" sz="1000" b="0" dirty="0">
                <a:solidFill>
                  <a:srgbClr val="000000"/>
                </a:solidFill>
                <a:latin typeface="Century Gothic" panose="020F0302020204030204"/>
                <a:ea typeface="Calibri" pitchFamily="34" charset="0"/>
                <a:cs typeface="Times New Roman" pitchFamily="18" charset="0"/>
                <a:sym typeface="GillSans"/>
              </a:rPr>
              <a:t> </a:t>
            </a:r>
            <a:r>
              <a:rPr lang="en-US" sz="2000" b="0" dirty="0">
                <a:solidFill>
                  <a:prstClr val="white"/>
                </a:solidFill>
                <a:latin typeface="Gill Sans Ultra Bold Condensed" panose="020B0A06020104020203" pitchFamily="34" charset="0"/>
                <a:ea typeface="Calibri" pitchFamily="34" charset="0"/>
                <a:cs typeface="Times New Roman" pitchFamily="18" charset="0"/>
                <a:sym typeface="GillSans"/>
              </a:rPr>
              <a:t>DAIRY GROUP</a:t>
            </a:r>
            <a:endParaRPr lang="en-US" sz="1200" b="0" dirty="0">
              <a:solidFill>
                <a:prstClr val="white"/>
              </a:solidFill>
              <a:latin typeface="Gill Sans Ultra Bold Condensed" panose="020B0A06020104020203" pitchFamily="34" charset="0"/>
              <a:ea typeface="ヒラギノ角ゴ ProN W3"/>
              <a:sym typeface="GillSans"/>
            </a:endParaRPr>
          </a:p>
          <a:p>
            <a:pPr algn="l" defTabSz="642915">
              <a:spcAft>
                <a:spcPts val="844"/>
              </a:spcAft>
              <a:defRPr/>
            </a:pPr>
            <a:r>
              <a:rPr lang="en-US" sz="1200" b="0" dirty="0">
                <a:solidFill>
                  <a:srgbClr val="000000"/>
                </a:solidFill>
                <a:latin typeface="Century Gothic" panose="020F0302020204030204"/>
                <a:ea typeface="Calibri" pitchFamily="34" charset="0"/>
                <a:cs typeface="Times New Roman" pitchFamily="18" charset="0"/>
                <a:sym typeface="GillSans"/>
              </a:rPr>
              <a:t>I give my body</a:t>
            </a:r>
            <a:endParaRPr lang="en-US" sz="1200" b="0" dirty="0">
              <a:solidFill>
                <a:srgbClr val="000000"/>
              </a:solidFill>
              <a:latin typeface="Century Gothic" panose="020F0302020204030204"/>
              <a:ea typeface="ヒラギノ角ゴ ProN W3"/>
              <a:sym typeface="GillSans"/>
            </a:endParaRPr>
          </a:p>
          <a:p>
            <a:pPr algn="l" defTabSz="642915">
              <a:spcAft>
                <a:spcPts val="844"/>
              </a:spcAft>
              <a:defRPr/>
            </a:pPr>
            <a:r>
              <a:rPr lang="en-US" sz="2000" b="0" dirty="0">
                <a:solidFill>
                  <a:prstClr val="white"/>
                </a:solidFill>
                <a:latin typeface="Gill Sans Ultra Bold Condensed" panose="020B0A06020104020203" pitchFamily="34" charset="0"/>
                <a:ea typeface="Calibri" pitchFamily="34" charset="0"/>
                <a:cs typeface="Times New Roman" pitchFamily="18" charset="0"/>
                <a:sym typeface="GillSans"/>
              </a:rPr>
              <a:t>CALCIUM</a:t>
            </a:r>
            <a:endParaRPr lang="en-US" sz="2000" b="0" dirty="0">
              <a:solidFill>
                <a:prstClr val="white"/>
              </a:solidFill>
              <a:latin typeface="Gill Sans Ultra Bold Condensed" panose="020B0A06020104020203" pitchFamily="34" charset="0"/>
              <a:ea typeface="ヒラギノ角ゴ ProN W3"/>
              <a:sym typeface="GillSans"/>
            </a:endParaRPr>
          </a:p>
          <a:p>
            <a:pPr algn="l" defTabSz="642915">
              <a:spcAft>
                <a:spcPts val="844"/>
              </a:spcAft>
              <a:defRPr/>
            </a:pPr>
            <a:r>
              <a:rPr lang="en-US" sz="1200" b="0" dirty="0">
                <a:solidFill>
                  <a:srgbClr val="000000"/>
                </a:solidFill>
                <a:latin typeface="Century Gothic" panose="020F0302020204030204"/>
                <a:ea typeface="Calibri" pitchFamily="34" charset="0"/>
                <a:cs typeface="Times New Roman" pitchFamily="18" charset="0"/>
                <a:sym typeface="GillSans"/>
              </a:rPr>
              <a:t>to build strong </a:t>
            </a:r>
            <a:r>
              <a:rPr lang="en-US" sz="1400" b="0" dirty="0">
                <a:solidFill>
                  <a:prstClr val="white"/>
                </a:solidFill>
                <a:latin typeface="Gill Sans Ultra Bold Condensed" panose="020B0A06020104020203" pitchFamily="34" charset="0"/>
                <a:ea typeface="Calibri" pitchFamily="34" charset="0"/>
                <a:cs typeface="Times New Roman" pitchFamily="18" charset="0"/>
                <a:sym typeface="GillSans"/>
              </a:rPr>
              <a:t>BONES</a:t>
            </a:r>
            <a:r>
              <a:rPr lang="en-US" sz="2000" b="0" dirty="0">
                <a:solidFill>
                  <a:prstClr val="white"/>
                </a:solidFill>
                <a:latin typeface="Gill Sans Ultra Bold Condensed" panose="020B0A06020104020203" pitchFamily="34" charset="0"/>
                <a:ea typeface="Calibri" pitchFamily="34" charset="0"/>
                <a:cs typeface="Times New Roman" pitchFamily="18" charset="0"/>
                <a:sym typeface="GillSans"/>
              </a:rPr>
              <a:t> </a:t>
            </a:r>
            <a:r>
              <a:rPr lang="en-US" sz="1200" b="0" dirty="0">
                <a:solidFill>
                  <a:srgbClr val="000000"/>
                </a:solidFill>
                <a:latin typeface="Century Gothic" panose="020F0302020204030204"/>
                <a:ea typeface="Calibri" pitchFamily="34" charset="0"/>
                <a:cs typeface="Times New Roman" pitchFamily="18" charset="0"/>
                <a:sym typeface="GillSans"/>
              </a:rPr>
              <a:t>&amp; </a:t>
            </a:r>
            <a:r>
              <a:rPr lang="en-US" sz="1400" b="0" dirty="0">
                <a:solidFill>
                  <a:prstClr val="white"/>
                </a:solidFill>
                <a:latin typeface="Gill Sans Ultra Bold Condensed" panose="020B0A06020104020203" pitchFamily="34" charset="0"/>
                <a:ea typeface="Calibri" pitchFamily="34" charset="0"/>
                <a:cs typeface="Times New Roman" pitchFamily="18" charset="0"/>
                <a:sym typeface="GillSans"/>
              </a:rPr>
              <a:t>TEETH</a:t>
            </a:r>
            <a:r>
              <a:rPr lang="en-US" sz="1200" b="0" dirty="0">
                <a:solidFill>
                  <a:srgbClr val="000000"/>
                </a:solidFill>
                <a:latin typeface="Century Gothic" panose="020F0302020204030204"/>
                <a:ea typeface="Calibri" pitchFamily="34" charset="0"/>
                <a:cs typeface="Times New Roman" pitchFamily="18" charset="0"/>
                <a:sym typeface="GillSans"/>
              </a:rPr>
              <a:t>.</a:t>
            </a:r>
            <a:endParaRPr lang="en-US" sz="1200" b="0" dirty="0">
              <a:solidFill>
                <a:srgbClr val="000000"/>
              </a:solidFill>
              <a:latin typeface="Century Gothic" panose="020F0302020204030204"/>
              <a:ea typeface="ヒラギノ角ゴ ProN W3"/>
              <a:sym typeface="GillSans"/>
            </a:endParaRPr>
          </a:p>
          <a:p>
            <a:pPr lvl="0"/>
            <a:endParaRPr lang="en-US" dirty="0"/>
          </a:p>
          <a:p>
            <a:pPr lvl="0"/>
            <a:r>
              <a:rPr lang="en-US" sz="1200" b="1" kern="1200" dirty="0">
                <a:solidFill>
                  <a:schemeClr val="tx1"/>
                </a:solidFill>
                <a:effectLst/>
                <a:latin typeface="+mn-lt"/>
                <a:ea typeface="+mn-ea"/>
                <a:cs typeface="+mn-cs"/>
              </a:rPr>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Mary Dairy: https://www.fns.usda.gov/tn/graphics-library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MyPlate: https://www.fns.usda.gov/tn/graphics-library</a:t>
            </a:r>
          </a:p>
          <a:p>
            <a:pPr>
              <a:defRPr/>
            </a:pPr>
            <a:endParaRPr lang="en-US" dirty="0"/>
          </a:p>
        </p:txBody>
      </p:sp>
      <p:sp>
        <p:nvSpPr>
          <p:cNvPr id="4" name="Slide Number Placeholder 3">
            <a:extLst>
              <a:ext uri="{FF2B5EF4-FFF2-40B4-BE49-F238E27FC236}">
                <a16:creationId xmlns:a16="http://schemas.microsoft.com/office/drawing/2014/main" id="{EC3376FC-793E-4EF5-9724-632519F7AF7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EB34BC-0EC4-4717-9898-CFA425565AD3}" type="slidenum">
              <a:rPr kumimoji="0" lang="en-US" sz="1200" b="0" i="0" u="none" strike="noStrike" kern="1200" cap="none" spc="0" normalizeH="0" baseline="0" noProof="0" smtClean="0">
                <a:ln>
                  <a:noFill/>
                </a:ln>
                <a:solidFill>
                  <a:srgbClr val="000000"/>
                </a:solidFill>
                <a:effectLst/>
                <a:uLnTx/>
                <a:uFillTx/>
                <a:latin typeface="GillSans" charset="0"/>
                <a:ea typeface="ヒラギノ角ゴ ProN W3" charset="-128"/>
                <a:cs typeface="+mn-cs"/>
                <a:sym typeface="GillSans"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000000"/>
              </a:solidFill>
              <a:effectLst/>
              <a:uLnTx/>
              <a:uFillTx/>
              <a:latin typeface="GillSans" charset="0"/>
              <a:ea typeface="ヒラギノ角ゴ ProN W3" charset="-128"/>
              <a:cs typeface="+mn-cs"/>
              <a:sym typeface="GillSans" charset="0"/>
            </a:endParaRPr>
          </a:p>
        </p:txBody>
      </p:sp>
    </p:spTree>
    <p:extLst>
      <p:ext uri="{BB962C8B-B14F-4D97-AF65-F5344CB8AC3E}">
        <p14:creationId xmlns:p14="http://schemas.microsoft.com/office/powerpoint/2010/main" val="837076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Building the best body includes not just the parts of your body that you can see on the outside but also the parts of your body that are on the inside that you don’t see.  This includes our bones.  (We can see our teeth when we smile but we are going to talk about them along with the bones because they both need the same thing to be healthy.  CALCIUM ! </a:t>
            </a:r>
          </a:p>
          <a:p>
            <a:pPr lvl="0"/>
            <a:r>
              <a:rPr lang="en-US" sz="1200" kern="1200" dirty="0">
                <a:solidFill>
                  <a:schemeClr val="tx1"/>
                </a:solidFill>
                <a:effectLst/>
                <a:latin typeface="+mn-lt"/>
                <a:ea typeface="+mn-ea"/>
                <a:cs typeface="+mn-cs"/>
              </a:rPr>
              <a:t>Can you say “Calcium”?  Good! CALCIUM is something our bones and teeth needs lot of.  We need to feed our bodies CALCIUM so we can build strong bones and teeth. The Dairy group foods have the most Calcium for our bones.</a:t>
            </a:r>
          </a:p>
          <a:p>
            <a:pPr lvl="0"/>
            <a:r>
              <a:rPr lang="en-US" sz="1200" kern="1200" dirty="0">
                <a:solidFill>
                  <a:schemeClr val="tx1"/>
                </a:solidFill>
                <a:effectLst/>
                <a:latin typeface="+mn-lt"/>
                <a:ea typeface="+mn-ea"/>
                <a:cs typeface="+mn-cs"/>
              </a:rPr>
              <a:t>Your bodies have been growing bigger since the day you were born. Your BONES have also been growing and getting bigger.  BUT, if you do not give them enough calcium every day, your bones will not grow and you won’t grow into a strong adult! </a:t>
            </a:r>
          </a:p>
          <a:p>
            <a:endParaRPr lang="en-US" sz="1200" i="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Raise your hand if you can guess how many bones and teeth are in our bodies. 206!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Bone: purchased from 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Tooth: purchased from 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Piggy Bank: purchased from https://www.istockphoto.com</a:t>
            </a:r>
            <a:endParaRPr lang="en-US" dirty="0"/>
          </a:p>
        </p:txBody>
      </p:sp>
      <p:sp>
        <p:nvSpPr>
          <p:cNvPr id="4" name="Slide Number Placeholder 3"/>
          <p:cNvSpPr>
            <a:spLocks noGrp="1"/>
          </p:cNvSpPr>
          <p:nvPr>
            <p:ph type="sldNum" sz="quarter" idx="10"/>
          </p:nvPr>
        </p:nvSpPr>
        <p:spPr/>
        <p:txBody>
          <a:bodyPr/>
          <a:lstStyle/>
          <a:p>
            <a:fld id="{362E357D-38A5-42A0-A603-C65622C8D152}" type="slidenum">
              <a:rPr lang="en-US" smtClean="0"/>
              <a:t>16</a:t>
            </a:fld>
            <a:endParaRPr lang="en-US" dirty="0"/>
          </a:p>
        </p:txBody>
      </p:sp>
    </p:spTree>
    <p:extLst>
      <p:ext uri="{BB962C8B-B14F-4D97-AF65-F5344CB8AC3E}">
        <p14:creationId xmlns:p14="http://schemas.microsoft.com/office/powerpoint/2010/main" val="3404529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do the Wiggle Dance and move all 206 of our bones. It’s like Simon Says, Wiggle the body part I say…</a:t>
            </a:r>
          </a:p>
          <a:p>
            <a:r>
              <a:rPr lang="en-US" u="none" baseline="0" dirty="0"/>
              <a:t>Wiggle toes</a:t>
            </a:r>
          </a:p>
          <a:p>
            <a:r>
              <a:rPr lang="en-US" u="none" baseline="0" dirty="0"/>
              <a:t>Wiggle toes then feet</a:t>
            </a:r>
          </a:p>
          <a:p>
            <a:r>
              <a:rPr lang="en-US" u="none" baseline="0" dirty="0"/>
              <a:t>Wiggle toes, feet, then legs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t>Wiggle toes, feet, legs, then 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t>Wiggle toes, feet, legs, then hips, then rib cage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t>Wiggle toes, feet, legs, hips, rib cage, then shoulders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t>Wiggle toes, feet, legs, hips, rib cage, shoulders, then arms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t>Wiggle toes, feet, legs, hips, rib cage, shoulders, arms, then wrists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t>Wiggle toes, feet, legs, hips, rib cage, shoulders, arms, wrists, then fingers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t>Wiggle toes, feet, legs, hips, rib cage, shoulders, arms, wrists, fingers, then neck,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t>One last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t>Wiggle toes, feet, legs, hips, rib cage, shoulders, arms, wrists, fingers, then neck, head and TEETH.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baseline="0" dirty="0"/>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t>Dancing Skeletons: 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CF35C84-9DB6-41DE-A1AD-F41266EF4F0A}" type="slidenum">
              <a:rPr lang="en-US" smtClean="0"/>
              <a:pPr/>
              <a:t>17</a:t>
            </a:fld>
            <a:endParaRPr lang="en-US" dirty="0"/>
          </a:p>
        </p:txBody>
      </p:sp>
    </p:spTree>
    <p:extLst>
      <p:ext uri="{BB962C8B-B14F-4D97-AF65-F5344CB8AC3E}">
        <p14:creationId xmlns:p14="http://schemas.microsoft.com/office/powerpoint/2010/main" val="2817204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do we have bones? </a:t>
            </a:r>
            <a:r>
              <a:rPr lang="en-US" sz="1200" kern="1200" baseline="0" dirty="0">
                <a:solidFill>
                  <a:schemeClr val="tx1"/>
                </a:solidFill>
                <a:effectLst/>
                <a:latin typeface="+mn-lt"/>
                <a:ea typeface="+mn-ea"/>
                <a:cs typeface="+mn-cs"/>
              </a:rPr>
              <a:t>Our bones help us in three main 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Bone: purchased from https://www.istockphoto.com</a:t>
            </a:r>
          </a:p>
          <a:p>
            <a:endParaRPr lang="en-US" dirty="0"/>
          </a:p>
        </p:txBody>
      </p:sp>
      <p:sp>
        <p:nvSpPr>
          <p:cNvPr id="4" name="Slide Number Placeholder 3"/>
          <p:cNvSpPr>
            <a:spLocks noGrp="1"/>
          </p:cNvSpPr>
          <p:nvPr>
            <p:ph type="sldNum" sz="quarter" idx="10"/>
          </p:nvPr>
        </p:nvSpPr>
        <p:spPr/>
        <p:txBody>
          <a:bodyPr/>
          <a:lstStyle/>
          <a:p>
            <a:fld id="{362E357D-38A5-42A0-A603-C65622C8D152}" type="slidenum">
              <a:rPr lang="en-US" smtClean="0"/>
              <a:t>18</a:t>
            </a:fld>
            <a:endParaRPr lang="en-US" dirty="0"/>
          </a:p>
        </p:txBody>
      </p:sp>
    </p:spTree>
    <p:extLst>
      <p:ext uri="{BB962C8B-B14F-4D97-AF65-F5344CB8AC3E}">
        <p14:creationId xmlns:p14="http://schemas.microsoft.com/office/powerpoint/2010/main" val="3588704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One - Shape:</a:t>
            </a:r>
            <a:r>
              <a:rPr lang="en-US" sz="1200" kern="1200" dirty="0">
                <a:solidFill>
                  <a:schemeClr val="tx1"/>
                </a:solidFill>
                <a:effectLst/>
                <a:latin typeface="+mn-lt"/>
                <a:ea typeface="+mn-ea"/>
                <a:cs typeface="+mn-cs"/>
              </a:rPr>
              <a:t>  We need bones to give our bodies their shape.  Do you think we would be able to stand or sit up if we didn’t have any bones? NO!</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would we be like without bones? A blob.</a:t>
            </a:r>
          </a:p>
          <a:p>
            <a:endParaRPr lang="en-US" dirty="0"/>
          </a:p>
          <a:p>
            <a:endParaRPr lang="en-US" dirty="0"/>
          </a:p>
          <a:p>
            <a:r>
              <a:rPr lang="en-US" b="1" dirty="0"/>
              <a:t>Pictures:</a:t>
            </a:r>
          </a:p>
          <a:p>
            <a:r>
              <a:rPr lang="en-US" dirty="0"/>
              <a:t>Skeleton: https://www.istockphoto.com</a:t>
            </a:r>
          </a:p>
          <a:p>
            <a:r>
              <a:rPr lang="en-US" dirty="0"/>
              <a:t>Blue Blob: https://www.istockphoto.com</a:t>
            </a:r>
          </a:p>
        </p:txBody>
      </p:sp>
      <p:sp>
        <p:nvSpPr>
          <p:cNvPr id="4" name="Slide Number Placeholder 3"/>
          <p:cNvSpPr>
            <a:spLocks noGrp="1"/>
          </p:cNvSpPr>
          <p:nvPr>
            <p:ph type="sldNum" sz="quarter" idx="10"/>
          </p:nvPr>
        </p:nvSpPr>
        <p:spPr/>
        <p:txBody>
          <a:bodyPr/>
          <a:lstStyle/>
          <a:p>
            <a:fld id="{8CF35C84-9DB6-41DE-A1AD-F41266EF4F0A}" type="slidenum">
              <a:rPr lang="en-US" smtClean="0"/>
              <a:pPr/>
              <a:t>19</a:t>
            </a:fld>
            <a:endParaRPr lang="en-US" dirty="0"/>
          </a:p>
        </p:txBody>
      </p:sp>
    </p:spTree>
    <p:extLst>
      <p:ext uri="{BB962C8B-B14F-4D97-AF65-F5344CB8AC3E}">
        <p14:creationId xmlns:p14="http://schemas.microsoft.com/office/powerpoint/2010/main" val="3756203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DB165A32-66A4-4C70-BCEC-4DBE353D8973}"/>
              </a:ext>
            </a:extLst>
          </p:cNvPr>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B2589BB-76E8-4789-9964-AB67625F008E}"/>
              </a:ext>
            </a:extLst>
          </p:cNvPr>
          <p:cNvSpPr>
            <a:spLocks noGrp="1"/>
          </p:cNvSpPr>
          <p:nvPr>
            <p:ph type="body" idx="1"/>
          </p:nvPr>
        </p:nvSpPr>
        <p:spPr/>
        <p:txBody>
          <a:bodyPr/>
          <a:lstStyle/>
          <a:p>
            <a:pPr>
              <a:defRPr/>
            </a:pPr>
            <a:endParaRPr lang="en-US" dirty="0">
              <a:ea typeface="+mn-ea"/>
            </a:endParaRPr>
          </a:p>
        </p:txBody>
      </p:sp>
      <p:sp>
        <p:nvSpPr>
          <p:cNvPr id="4" name="Slide Number Placeholder 3">
            <a:extLst>
              <a:ext uri="{FF2B5EF4-FFF2-40B4-BE49-F238E27FC236}">
                <a16:creationId xmlns:a16="http://schemas.microsoft.com/office/drawing/2014/main" id="{033E42E7-3E1F-44EA-8039-E884F4C41E76}"/>
              </a:ext>
            </a:extLst>
          </p:cNvPr>
          <p:cNvSpPr>
            <a:spLocks noGrp="1"/>
          </p:cNvSpPr>
          <p:nvPr>
            <p:ph type="sldNum" sz="quarter" idx="5"/>
          </p:nvPr>
        </p:nvSpPr>
        <p:spPr/>
        <p:txBody>
          <a:bodyPr/>
          <a:lstStyle/>
          <a:p>
            <a:pPr>
              <a:defRPr/>
            </a:pPr>
            <a:fld id="{098E6BCF-44BD-4938-A0C1-53FFC75C957F}" type="slidenum">
              <a:rPr lang="en-US" smtClean="0"/>
              <a:pPr>
                <a:defRPr/>
              </a:pPr>
              <a:t>2</a:t>
            </a:fld>
            <a:endParaRPr lang="en-US" dirty="0"/>
          </a:p>
        </p:txBody>
      </p:sp>
    </p:spTree>
    <p:extLst>
      <p:ext uri="{BB962C8B-B14F-4D97-AF65-F5344CB8AC3E}">
        <p14:creationId xmlns:p14="http://schemas.microsoft.com/office/powerpoint/2010/main" val="409977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Two - Movement:</a:t>
            </a:r>
            <a:r>
              <a:rPr lang="en-US" sz="1200" kern="1200" dirty="0">
                <a:solidFill>
                  <a:schemeClr val="tx1"/>
                </a:solidFill>
                <a:effectLst/>
                <a:latin typeface="+mn-lt"/>
                <a:ea typeface="+mn-ea"/>
                <a:cs typeface="+mn-cs"/>
              </a:rPr>
              <a:t>  We also need bones to help us move.  Do you think you would be able to walk/ run if you didn’t have any bones?  Our leg muscles that help us walk and arm muscles that help us lift stuff are attached to our bones.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Pictures: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Moving Skeleton: https://www.istockphoto.com/</a:t>
            </a:r>
            <a:endParaRPr lang="en-US" baseline="0" dirty="0"/>
          </a:p>
        </p:txBody>
      </p:sp>
      <p:sp>
        <p:nvSpPr>
          <p:cNvPr id="4" name="Slide Number Placeholder 3"/>
          <p:cNvSpPr>
            <a:spLocks noGrp="1"/>
          </p:cNvSpPr>
          <p:nvPr>
            <p:ph type="sldNum" sz="quarter" idx="10"/>
          </p:nvPr>
        </p:nvSpPr>
        <p:spPr/>
        <p:txBody>
          <a:bodyPr/>
          <a:lstStyle/>
          <a:p>
            <a:fld id="{8CF35C84-9DB6-41DE-A1AD-F41266EF4F0A}" type="slidenum">
              <a:rPr lang="en-US" smtClean="0"/>
              <a:pPr/>
              <a:t>20</a:t>
            </a:fld>
            <a:endParaRPr lang="en-US" dirty="0"/>
          </a:p>
        </p:txBody>
      </p:sp>
    </p:spTree>
    <p:extLst>
      <p:ext uri="{BB962C8B-B14F-4D97-AF65-F5344CB8AC3E}">
        <p14:creationId xmlns:p14="http://schemas.microsoft.com/office/powerpoint/2010/main" val="787455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u="sng" kern="1200" dirty="0">
                <a:solidFill>
                  <a:schemeClr val="tx1"/>
                </a:solidFill>
                <a:effectLst/>
                <a:latin typeface="+mn-lt"/>
                <a:ea typeface="+mn-ea"/>
                <a:cs typeface="+mn-cs"/>
              </a:rPr>
              <a:t>Three - Protection:</a:t>
            </a:r>
            <a:r>
              <a:rPr lang="en-US" sz="1200" kern="1200" dirty="0">
                <a:solidFill>
                  <a:schemeClr val="tx1"/>
                </a:solidFill>
                <a:effectLst/>
                <a:latin typeface="+mn-lt"/>
                <a:ea typeface="+mn-ea"/>
                <a:cs typeface="+mn-cs"/>
              </a:rPr>
              <a:t>  Lastly, we need bones to protect other body parts that are INSIDE our body.</a:t>
            </a:r>
          </a:p>
          <a:p>
            <a:pPr lvl="0"/>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do</a:t>
            </a:r>
            <a:r>
              <a:rPr lang="en-US" sz="1200" kern="1200" baseline="0" dirty="0">
                <a:solidFill>
                  <a:schemeClr val="tx1"/>
                </a:solidFill>
                <a:effectLst/>
                <a:latin typeface="+mn-lt"/>
                <a:ea typeface="+mn-ea"/>
                <a:cs typeface="+mn-cs"/>
              </a:rPr>
              <a:t> our rib bones protect? Organs like lungs and heart.</a:t>
            </a:r>
          </a:p>
          <a:p>
            <a:r>
              <a:rPr lang="en-US" dirty="0"/>
              <a:t>What does our head bone or skull protect? Brain! AND… its hold our teeth inside our mouth.</a:t>
            </a:r>
          </a:p>
          <a:p>
            <a:endParaRPr lang="en-US" dirty="0"/>
          </a:p>
          <a:p>
            <a:r>
              <a:rPr lang="en-US" dirty="0"/>
              <a:t>Bones are very important</a:t>
            </a:r>
            <a:r>
              <a:rPr lang="en-US" baseline="0" dirty="0"/>
              <a:t> to protect parts of our body that keep us alive!</a:t>
            </a:r>
          </a:p>
          <a:p>
            <a:endParaRPr lang="en-US" baseline="0" dirty="0"/>
          </a:p>
          <a:p>
            <a:r>
              <a:rPr lang="en-US" b="1" dirty="0"/>
              <a:t>Pictures:</a:t>
            </a:r>
          </a:p>
          <a:p>
            <a:r>
              <a:rPr lang="en-US" dirty="0"/>
              <a:t>Internal Organs: https://www.istockphoto.com</a:t>
            </a:r>
          </a:p>
          <a:p>
            <a:r>
              <a:rPr lang="en-US" dirty="0"/>
              <a:t>Skeleton head: https://www.istockphoto.com</a:t>
            </a:r>
          </a:p>
        </p:txBody>
      </p:sp>
      <p:sp>
        <p:nvSpPr>
          <p:cNvPr id="4" name="Slide Number Placeholder 3"/>
          <p:cNvSpPr>
            <a:spLocks noGrp="1"/>
          </p:cNvSpPr>
          <p:nvPr>
            <p:ph type="sldNum" sz="quarter" idx="10"/>
          </p:nvPr>
        </p:nvSpPr>
        <p:spPr/>
        <p:txBody>
          <a:bodyPr/>
          <a:lstStyle/>
          <a:p>
            <a:fld id="{8CF35C84-9DB6-41DE-A1AD-F41266EF4F0A}" type="slidenum">
              <a:rPr lang="en-US" smtClean="0"/>
              <a:pPr/>
              <a:t>21</a:t>
            </a:fld>
            <a:endParaRPr lang="en-US" dirty="0"/>
          </a:p>
        </p:txBody>
      </p:sp>
    </p:spTree>
    <p:extLst>
      <p:ext uri="{BB962C8B-B14F-4D97-AF65-F5344CB8AC3E}">
        <p14:creationId xmlns:p14="http://schemas.microsoft.com/office/powerpoint/2010/main" val="745408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What about our teeth?  Why</a:t>
            </a:r>
            <a:r>
              <a:rPr lang="en-US" baseline="0" dirty="0"/>
              <a:t> are they important?</a:t>
            </a:r>
          </a:p>
          <a:p>
            <a:endParaRPr lang="en-US" baseline="0" dirty="0"/>
          </a:p>
          <a:p>
            <a:pPr marL="171450" indent="-171450">
              <a:buFont typeface="Arial" panose="020B0604020202020204" pitchFamily="34" charset="0"/>
              <a:buChar char="•"/>
            </a:pPr>
            <a:r>
              <a:rPr lang="en-US" baseline="0" dirty="0"/>
              <a:t>Biting and Chewing---we could not eat all the amazing healthy foods we are talking about this year without teeth.  Without teeth we would have to eat like babies, just liquids and mashed up food.  No more crunchy apples, yummy sandwiches or zesty pizzas.</a:t>
            </a:r>
          </a:p>
          <a:p>
            <a:pPr marL="171450" indent="-171450">
              <a:buFont typeface="Arial" panose="020B0604020202020204" pitchFamily="34" charset="0"/>
              <a:buChar char="•"/>
            </a:pPr>
            <a:r>
              <a:rPr lang="en-US" baseline="0" dirty="0"/>
              <a:t>Talking—when we talk our tongue and teeth help us shape our mouths to make the correct letter and word sounds.  We could still talk without teeth but it would sounds a little funny and be a little hard to understand.</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baseline="0" dirty="0"/>
              <a:t>Pictures:</a:t>
            </a:r>
          </a:p>
          <a:p>
            <a:pPr marL="0" indent="0">
              <a:buFont typeface="Arial" panose="020B0604020202020204" pitchFamily="34" charset="0"/>
              <a:buNone/>
            </a:pPr>
            <a:r>
              <a:rPr lang="en-US" baseline="0" dirty="0"/>
              <a:t>Biting into Apple: https://www.istockphoto.com</a:t>
            </a:r>
          </a:p>
          <a:p>
            <a:pPr marL="0" indent="0">
              <a:buFont typeface="Arial" panose="020B0604020202020204" pitchFamily="34" charset="0"/>
              <a:buNone/>
            </a:pPr>
            <a:r>
              <a:rPr lang="en-US" baseline="0" dirty="0"/>
              <a:t>Students Talking: https://www.istockphoto.com</a:t>
            </a:r>
            <a:endParaRPr lang="en-US" dirty="0"/>
          </a:p>
        </p:txBody>
      </p:sp>
      <p:sp>
        <p:nvSpPr>
          <p:cNvPr id="4" name="Slide Number Placeholder 3"/>
          <p:cNvSpPr>
            <a:spLocks noGrp="1"/>
          </p:cNvSpPr>
          <p:nvPr>
            <p:ph type="sldNum" sz="quarter" idx="10"/>
          </p:nvPr>
        </p:nvSpPr>
        <p:spPr/>
        <p:txBody>
          <a:bodyPr/>
          <a:lstStyle/>
          <a:p>
            <a:fld id="{362E357D-38A5-42A0-A603-C65622C8D152}" type="slidenum">
              <a:rPr lang="en-US" smtClean="0"/>
              <a:t>22</a:t>
            </a:fld>
            <a:endParaRPr lang="en-US" dirty="0"/>
          </a:p>
        </p:txBody>
      </p:sp>
    </p:spTree>
    <p:extLst>
      <p:ext uri="{BB962C8B-B14F-4D97-AF65-F5344CB8AC3E}">
        <p14:creationId xmlns:p14="http://schemas.microsoft.com/office/powerpoint/2010/main" val="4028885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There are two important things we need to do every day to build and keep strong bones our whole lives:</a:t>
            </a:r>
          </a:p>
          <a:p>
            <a:pPr lvl="1"/>
            <a:r>
              <a:rPr lang="en-US" sz="1200" kern="1200" dirty="0">
                <a:solidFill>
                  <a:schemeClr val="tx1"/>
                </a:solidFill>
                <a:effectLst/>
                <a:latin typeface="+mn-lt"/>
                <a:ea typeface="+mn-ea"/>
                <a:cs typeface="+mn-cs"/>
              </a:rPr>
              <a:t>We need to get plenty of calcium from what we eat and drink.</a:t>
            </a:r>
          </a:p>
          <a:p>
            <a:pPr lvl="1"/>
            <a:r>
              <a:rPr lang="en-US" sz="1200" kern="1200" dirty="0">
                <a:solidFill>
                  <a:schemeClr val="tx1"/>
                </a:solidFill>
                <a:effectLst/>
                <a:latin typeface="+mn-lt"/>
                <a:ea typeface="+mn-ea"/>
                <a:cs typeface="+mn-cs"/>
              </a:rPr>
              <a:t>We need to get plenty of exercise by moving the big parts of our bodies.</a:t>
            </a:r>
          </a:p>
          <a:p>
            <a:r>
              <a:rPr lang="en-US" baseline="0" dirty="0"/>
              <a:t>  </a:t>
            </a:r>
          </a:p>
          <a:p>
            <a:endParaRPr lang="en-US" baseline="0" dirty="0"/>
          </a:p>
          <a:p>
            <a:r>
              <a:rPr lang="en-US" b="1" dirty="0"/>
              <a:t>Pictures:</a:t>
            </a:r>
          </a:p>
          <a:p>
            <a:r>
              <a:rPr lang="en-US" dirty="0"/>
              <a:t>MyPlate: </a:t>
            </a:r>
            <a:r>
              <a:rPr lang="en-US" altLang="en-US" dirty="0"/>
              <a:t>: https://www.fns.usda.gov/tn/graphics-library</a:t>
            </a:r>
            <a:endParaRPr lang="en-US" dirty="0"/>
          </a:p>
          <a:p>
            <a:r>
              <a:rPr lang="en-US" dirty="0"/>
              <a:t>Kids drinking milk: https://www.istockphoto.com</a:t>
            </a:r>
          </a:p>
          <a:p>
            <a:r>
              <a:rPr lang="en-US" dirty="0"/>
              <a:t>Kids playing tag: https://www.istockphoto.com</a:t>
            </a:r>
          </a:p>
        </p:txBody>
      </p:sp>
      <p:sp>
        <p:nvSpPr>
          <p:cNvPr id="4" name="Slide Number Placeholder 3"/>
          <p:cNvSpPr>
            <a:spLocks noGrp="1"/>
          </p:cNvSpPr>
          <p:nvPr>
            <p:ph type="sldNum" sz="quarter" idx="10"/>
          </p:nvPr>
        </p:nvSpPr>
        <p:spPr/>
        <p:txBody>
          <a:bodyPr/>
          <a:lstStyle/>
          <a:p>
            <a:fld id="{362E357D-38A5-42A0-A603-C65622C8D152}" type="slidenum">
              <a:rPr lang="en-US" smtClean="0"/>
              <a:t>23</a:t>
            </a:fld>
            <a:endParaRPr lang="en-US" dirty="0"/>
          </a:p>
        </p:txBody>
      </p:sp>
    </p:spTree>
    <p:extLst>
      <p:ext uri="{BB962C8B-B14F-4D97-AF65-F5344CB8AC3E}">
        <p14:creationId xmlns:p14="http://schemas.microsoft.com/office/powerpoint/2010/main" val="1785061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lang="en-US" sz="1200" kern="1200" dirty="0">
                <a:solidFill>
                  <a:schemeClr val="tx1"/>
                </a:solidFill>
                <a:effectLst/>
                <a:latin typeface="+mn-lt"/>
                <a:ea typeface="+mn-ea"/>
                <a:cs typeface="+mn-cs"/>
              </a:rPr>
              <a:t>Let’s practice some exercises that will make our bones stronger!</a:t>
            </a:r>
          </a:p>
          <a:p>
            <a:pPr fontAlgn="base">
              <a:spcBef>
                <a:spcPct val="0"/>
              </a:spcBef>
              <a:spcAft>
                <a:spcPct val="0"/>
              </a:spcAft>
              <a:buFontTx/>
              <a:buNone/>
              <a:tabLst>
                <a:tab pos="685800" algn="l"/>
              </a:tabLst>
            </a:pPr>
            <a:endParaRPr lang="en-US" sz="1200" dirty="0">
              <a:latin typeface="Calibri" pitchFamily="34" charset="0"/>
              <a:ea typeface="Calibri" pitchFamily="34" charset="0"/>
              <a:cs typeface="Arial" pitchFamily="34" charset="0"/>
            </a:endParaRPr>
          </a:p>
          <a:p>
            <a:pPr fontAlgn="base">
              <a:spcBef>
                <a:spcPct val="0"/>
              </a:spcBef>
              <a:spcAft>
                <a:spcPct val="0"/>
              </a:spcAft>
              <a:buFontTx/>
              <a:buChar char="•"/>
              <a:tabLst>
                <a:tab pos="685800" algn="l"/>
              </a:tabLst>
            </a:pPr>
            <a:r>
              <a:rPr lang="en-US" sz="1200" dirty="0">
                <a:latin typeface="Calibri" pitchFamily="34" charset="0"/>
                <a:ea typeface="Calibri" pitchFamily="34" charset="0"/>
                <a:cs typeface="Arial" pitchFamily="34" charset="0"/>
              </a:rPr>
              <a:t>Reach for the ceiling if you like milk</a:t>
            </a:r>
            <a:endParaRPr lang="en-US" sz="1200" dirty="0">
              <a:latin typeface="Arial" pitchFamily="34" charset="0"/>
              <a:cs typeface="Arial" pitchFamily="34" charset="0"/>
            </a:endParaRPr>
          </a:p>
          <a:p>
            <a:pPr eaLnBrk="0" fontAlgn="base" hangingPunct="0">
              <a:spcBef>
                <a:spcPct val="0"/>
              </a:spcBef>
              <a:spcAft>
                <a:spcPct val="0"/>
              </a:spcAft>
              <a:buFontTx/>
              <a:buChar char="•"/>
              <a:tabLst>
                <a:tab pos="685800" algn="l"/>
              </a:tabLst>
            </a:pPr>
            <a:r>
              <a:rPr lang="en-US" sz="1200" dirty="0">
                <a:latin typeface="Calibri" pitchFamily="34" charset="0"/>
                <a:ea typeface="Calibri" pitchFamily="34" charset="0"/>
                <a:cs typeface="Arial" pitchFamily="34" charset="0"/>
              </a:rPr>
              <a:t>Pretend to swim in place if you like cereal with milk on it</a:t>
            </a:r>
            <a:endParaRPr lang="en-US" sz="1200" dirty="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685800" algn="l"/>
              </a:tabLst>
              <a:defRPr/>
            </a:pPr>
            <a:r>
              <a:rPr lang="en-US" sz="1200" dirty="0">
                <a:latin typeface="Calibri" pitchFamily="34" charset="0"/>
                <a:ea typeface="Calibri" pitchFamily="34" charset="0"/>
                <a:cs typeface="Arial" pitchFamily="34" charset="0"/>
              </a:rPr>
              <a:t>Squat down if you like cheese for a snack</a:t>
            </a:r>
          </a:p>
          <a:p>
            <a:pPr marL="0" marR="0" lvl="0" indent="0" algn="l" defTabSz="914400" rtl="0" eaLnBrk="0" fontAlgn="base" latinLnBrk="0" hangingPunct="0">
              <a:lnSpc>
                <a:spcPct val="100000"/>
              </a:lnSpc>
              <a:spcBef>
                <a:spcPct val="0"/>
              </a:spcBef>
              <a:spcAft>
                <a:spcPct val="0"/>
              </a:spcAft>
              <a:buClrTx/>
              <a:buSzTx/>
              <a:buFontTx/>
              <a:buChar char="•"/>
              <a:tabLst>
                <a:tab pos="685800" algn="l"/>
              </a:tabLst>
              <a:defRPr/>
            </a:pPr>
            <a:r>
              <a:rPr lang="en-US" sz="1200" dirty="0">
                <a:latin typeface="Calibri" pitchFamily="34" charset="0"/>
                <a:ea typeface="Calibri" pitchFamily="34" charset="0"/>
                <a:cs typeface="Arial" pitchFamily="34" charset="0"/>
              </a:rPr>
              <a:t>Run in place if you like to drink milk with lunch at school</a:t>
            </a:r>
          </a:p>
          <a:p>
            <a:pPr eaLnBrk="0" fontAlgn="base" hangingPunct="0">
              <a:spcBef>
                <a:spcPct val="0"/>
              </a:spcBef>
              <a:spcAft>
                <a:spcPct val="0"/>
              </a:spcAft>
              <a:buFontTx/>
              <a:buChar char="•"/>
              <a:tabLst>
                <a:tab pos="685800" algn="l"/>
              </a:tabLst>
            </a:pPr>
            <a:r>
              <a:rPr lang="en-US" sz="1200" dirty="0">
                <a:latin typeface="Calibri" pitchFamily="34" charset="0"/>
                <a:ea typeface="Calibri" pitchFamily="34" charset="0"/>
                <a:cs typeface="Arial" pitchFamily="34" charset="0"/>
              </a:rPr>
              <a:t>Lunge if you like cheese on crackers</a:t>
            </a:r>
          </a:p>
          <a:p>
            <a:pPr eaLnBrk="0" fontAlgn="base" hangingPunct="0">
              <a:spcBef>
                <a:spcPct val="0"/>
              </a:spcBef>
              <a:spcAft>
                <a:spcPct val="0"/>
              </a:spcAft>
              <a:buFontTx/>
              <a:buChar char="•"/>
              <a:tabLst>
                <a:tab pos="685800" algn="l"/>
              </a:tabLst>
            </a:pPr>
            <a:r>
              <a:rPr lang="en-US" sz="1200" dirty="0">
                <a:latin typeface="Calibri" pitchFamily="34" charset="0"/>
                <a:ea typeface="Calibri" pitchFamily="34" charset="0"/>
                <a:cs typeface="Arial" pitchFamily="34" charset="0"/>
              </a:rPr>
              <a:t>Balance on 1 leg if you like yogurt</a:t>
            </a:r>
            <a:endParaRPr lang="en-US" sz="1200" dirty="0">
              <a:latin typeface="Arial" pitchFamily="34" charset="0"/>
              <a:cs typeface="Arial" pitchFamily="34" charset="0"/>
            </a:endParaRPr>
          </a:p>
          <a:p>
            <a:endParaRPr lang="en-US" sz="1200" dirty="0">
              <a:latin typeface="Arial" pitchFamily="34" charset="0"/>
              <a:cs typeface="Arial" pitchFamily="34" charset="0"/>
            </a:endParaRPr>
          </a:p>
          <a:p>
            <a:r>
              <a:rPr lang="en-US" b="1" dirty="0"/>
              <a:t>Pictures:</a:t>
            </a:r>
          </a:p>
          <a:p>
            <a:r>
              <a:rPr lang="en-US" dirty="0"/>
              <a:t>Action Icons: </a:t>
            </a:r>
            <a:r>
              <a:rPr lang="en-US" sz="1200" kern="1200" baseline="0" dirty="0">
                <a:solidFill>
                  <a:schemeClr val="tx1"/>
                </a:solidFill>
                <a:effectLst/>
                <a:latin typeface="+mn-lt"/>
                <a:ea typeface="+mn-ea"/>
                <a:cs typeface="+mn-cs"/>
              </a:rPr>
              <a:t>purchased from https://www.istockphoto.com</a:t>
            </a:r>
          </a:p>
          <a:p>
            <a:r>
              <a:rPr lang="en-US" dirty="0"/>
              <a:t>Swim icon: </a:t>
            </a:r>
            <a:r>
              <a:rPr lang="en-US" sz="1200" kern="1200" baseline="0" dirty="0">
                <a:solidFill>
                  <a:schemeClr val="tx1"/>
                </a:solidFill>
                <a:effectLst/>
                <a:latin typeface="+mn-lt"/>
                <a:ea typeface="+mn-ea"/>
                <a:cs typeface="+mn-cs"/>
              </a:rPr>
              <a:t>purchased from https://www.istockphoto.com</a:t>
            </a:r>
            <a:endParaRPr lang="en-US" b="0" dirty="0"/>
          </a:p>
          <a:p>
            <a:r>
              <a:rPr lang="en-US" dirty="0"/>
              <a:t>Glass of milk cartoon: </a:t>
            </a:r>
            <a:r>
              <a:rPr lang="en-US" sz="1200" kern="1200" baseline="0" dirty="0">
                <a:solidFill>
                  <a:schemeClr val="tx1"/>
                </a:solidFill>
                <a:effectLst/>
                <a:latin typeface="+mn-lt"/>
                <a:ea typeface="+mn-ea"/>
                <a:cs typeface="+mn-cs"/>
              </a:rPr>
              <a:t>purchased from https://www.istockphoto.com</a:t>
            </a:r>
          </a:p>
          <a:p>
            <a:r>
              <a:rPr lang="en-US" dirty="0"/>
              <a:t>Milk carton and Cheese cartoons: </a:t>
            </a:r>
            <a:r>
              <a:rPr lang="en-US" sz="1200" kern="1200" baseline="0" dirty="0">
                <a:solidFill>
                  <a:schemeClr val="tx1"/>
                </a:solidFill>
                <a:effectLst/>
                <a:latin typeface="+mn-lt"/>
                <a:ea typeface="+mn-ea"/>
                <a:cs typeface="+mn-cs"/>
              </a:rPr>
              <a:t>purchased from https://www.istockphoto.com</a:t>
            </a:r>
          </a:p>
          <a:p>
            <a:r>
              <a:rPr lang="en-US" dirty="0"/>
              <a:t>Yogurt Cartoon: </a:t>
            </a:r>
            <a:r>
              <a:rPr lang="en-US" sz="1200" kern="1200" baseline="0" dirty="0">
                <a:solidFill>
                  <a:schemeClr val="tx1"/>
                </a:solidFill>
                <a:effectLst/>
                <a:latin typeface="+mn-lt"/>
                <a:ea typeface="+mn-ea"/>
                <a:cs typeface="+mn-cs"/>
              </a:rPr>
              <a:t>purchased from https://www.istockphoto.com</a:t>
            </a:r>
          </a:p>
          <a:p>
            <a:r>
              <a:rPr lang="en-US" dirty="0"/>
              <a:t>Cereal and milk cartoon: </a:t>
            </a:r>
            <a:r>
              <a:rPr lang="en-US" sz="1200" kern="1200" baseline="0" dirty="0">
                <a:solidFill>
                  <a:schemeClr val="tx1"/>
                </a:solidFill>
                <a:effectLst/>
                <a:latin typeface="+mn-lt"/>
                <a:ea typeface="+mn-ea"/>
                <a:cs typeface="+mn-cs"/>
              </a:rPr>
              <a:t>purchased from https://www.istockphoto.com</a:t>
            </a:r>
            <a:endParaRPr lang="en-US" dirty="0"/>
          </a:p>
          <a:p>
            <a:r>
              <a:rPr lang="en-US" dirty="0"/>
              <a:t>Cheese and cracker cartoon: </a:t>
            </a:r>
            <a:r>
              <a:rPr lang="en-US" sz="1200" kern="1200" baseline="0" dirty="0">
                <a:solidFill>
                  <a:schemeClr val="tx1"/>
                </a:solidFill>
                <a:effectLst/>
                <a:latin typeface="+mn-lt"/>
                <a:ea typeface="+mn-ea"/>
                <a:cs typeface="+mn-cs"/>
              </a:rPr>
              <a:t>purchased from https://www.istockphoto.com</a:t>
            </a:r>
            <a:endParaRPr lang="en-US" dirty="0"/>
          </a:p>
        </p:txBody>
      </p:sp>
      <p:sp>
        <p:nvSpPr>
          <p:cNvPr id="4" name="Slide Number Placeholder 3"/>
          <p:cNvSpPr>
            <a:spLocks noGrp="1"/>
          </p:cNvSpPr>
          <p:nvPr>
            <p:ph type="sldNum" sz="quarter" idx="10"/>
          </p:nvPr>
        </p:nvSpPr>
        <p:spPr/>
        <p:txBody>
          <a:bodyPr/>
          <a:lstStyle/>
          <a:p>
            <a:fld id="{362E357D-38A5-42A0-A603-C65622C8D152}" type="slidenum">
              <a:rPr lang="en-US" smtClean="0"/>
              <a:t>24</a:t>
            </a:fld>
            <a:endParaRPr lang="en-US" dirty="0"/>
          </a:p>
        </p:txBody>
      </p:sp>
    </p:spTree>
    <p:extLst>
      <p:ext uri="{BB962C8B-B14F-4D97-AF65-F5344CB8AC3E}">
        <p14:creationId xmlns:p14="http://schemas.microsoft.com/office/powerpoint/2010/main" val="3759201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Most of our dairy foods comes from what animals?... [wait a second for students to call out animal name] COWS!</a:t>
            </a:r>
          </a:p>
          <a:p>
            <a:endParaRPr lang="en-US" dirty="0"/>
          </a:p>
          <a:p>
            <a:r>
              <a:rPr lang="en-US" b="1" dirty="0"/>
              <a:t>Picture:</a:t>
            </a:r>
          </a:p>
          <a:p>
            <a:r>
              <a:rPr lang="en-US" sz="1200" u="none" kern="1200" dirty="0">
                <a:solidFill>
                  <a:schemeClr val="tx1"/>
                </a:solidFill>
                <a:effectLst/>
                <a:latin typeface="+mn-lt"/>
                <a:ea typeface="+mn-ea"/>
                <a:cs typeface="+mn-cs"/>
              </a:rPr>
              <a:t>Cow in field: </a:t>
            </a:r>
            <a:r>
              <a:rPr lang="en-US" sz="1200" u="none" kern="1200" baseline="0" dirty="0">
                <a:solidFill>
                  <a:schemeClr val="tx1"/>
                </a:solidFill>
                <a:effectLst/>
                <a:latin typeface="+mn-lt"/>
                <a:ea typeface="+mn-ea"/>
                <a:cs typeface="+mn-cs"/>
              </a:rPr>
              <a:t>purchased from https://www.istockphoto.com</a:t>
            </a:r>
            <a:endParaRPr lang="en-US" sz="1200" u="non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62E357D-38A5-42A0-A603-C65622C8D152}" type="slidenum">
              <a:rPr lang="en-US" smtClean="0"/>
              <a:t>25</a:t>
            </a:fld>
            <a:endParaRPr lang="en-US" dirty="0"/>
          </a:p>
        </p:txBody>
      </p:sp>
    </p:spTree>
    <p:extLst>
      <p:ext uri="{BB962C8B-B14F-4D97-AF65-F5344CB8AC3E}">
        <p14:creationId xmlns:p14="http://schemas.microsoft.com/office/powerpoint/2010/main" val="3582898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Let’s have a little fun with Spanish and learn some words.</a:t>
            </a:r>
          </a:p>
          <a:p>
            <a:endParaRPr lang="en-US" dirty="0"/>
          </a:p>
          <a:p>
            <a:r>
              <a:rPr lang="en-US" dirty="0"/>
              <a:t>Repeat after me. </a:t>
            </a:r>
          </a:p>
          <a:p>
            <a:r>
              <a:rPr lang="en-US" dirty="0"/>
              <a:t>Cows make milk…</a:t>
            </a:r>
          </a:p>
          <a:p>
            <a:endParaRPr lang="en-US" dirty="0"/>
          </a:p>
          <a:p>
            <a:r>
              <a:rPr lang="en-US" dirty="0"/>
              <a:t>Now in Spanish… </a:t>
            </a:r>
            <a:r>
              <a:rPr lang="en-US" dirty="0" err="1"/>
              <a:t>Vacas</a:t>
            </a:r>
            <a:r>
              <a:rPr lang="en-US" dirty="0"/>
              <a:t> (</a:t>
            </a:r>
            <a:r>
              <a:rPr lang="en-US" dirty="0" err="1"/>
              <a:t>va-Kas</a:t>
            </a:r>
            <a:r>
              <a:rPr lang="en-US" dirty="0"/>
              <a:t>)… </a:t>
            </a:r>
            <a:r>
              <a:rPr lang="en-US" dirty="0" err="1"/>
              <a:t>hacen</a:t>
            </a:r>
            <a:r>
              <a:rPr lang="en-US" dirty="0"/>
              <a:t> (Ah-</a:t>
            </a:r>
            <a:r>
              <a:rPr lang="en-US" dirty="0" err="1"/>
              <a:t>cen</a:t>
            </a:r>
            <a:r>
              <a:rPr lang="en-US" dirty="0"/>
              <a:t>)… </a:t>
            </a:r>
            <a:r>
              <a:rPr lang="en-US" dirty="0" err="1"/>
              <a:t>leche</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Cows make milk…</a:t>
            </a:r>
          </a:p>
          <a:p>
            <a:r>
              <a:rPr lang="en-US" dirty="0" err="1"/>
              <a:t>Vacas</a:t>
            </a:r>
            <a:r>
              <a:rPr lang="en-US" dirty="0"/>
              <a:t> </a:t>
            </a:r>
            <a:r>
              <a:rPr lang="en-US" dirty="0" err="1"/>
              <a:t>hacen</a:t>
            </a:r>
            <a:r>
              <a:rPr lang="en-US" dirty="0"/>
              <a:t> </a:t>
            </a:r>
            <a:r>
              <a:rPr lang="en-US" dirty="0" err="1"/>
              <a:t>leche</a:t>
            </a:r>
            <a:r>
              <a:rPr lang="en-US" dirty="0"/>
              <a:t>…</a:t>
            </a:r>
          </a:p>
          <a:p>
            <a:endParaRPr lang="en-US" dirty="0"/>
          </a:p>
          <a:p>
            <a:r>
              <a:rPr lang="en-US" dirty="0"/>
              <a:t>Great! </a:t>
            </a:r>
            <a:r>
              <a:rPr lang="en-US" dirty="0" err="1"/>
              <a:t>Muy</a:t>
            </a:r>
            <a:r>
              <a:rPr lang="en-US" dirty="0"/>
              <a:t> </a:t>
            </a:r>
            <a:r>
              <a:rPr lang="en-US" dirty="0" err="1"/>
              <a:t>bien</a:t>
            </a:r>
            <a:r>
              <a:rPr lang="en-US" dirty="0"/>
              <a:t>!</a:t>
            </a:r>
          </a:p>
          <a:p>
            <a:endParaRPr lang="en-US" dirty="0"/>
          </a:p>
          <a:p>
            <a:r>
              <a:rPr lang="en-US" b="1" dirty="0"/>
              <a:t>Picture: </a:t>
            </a:r>
          </a:p>
          <a:p>
            <a:r>
              <a:rPr lang="en-US" dirty="0"/>
              <a:t>Cows make milk: https://www.fns.usda.gov/tn/discover-myplate-emergent-reader-mini-books</a:t>
            </a:r>
          </a:p>
        </p:txBody>
      </p:sp>
      <p:sp>
        <p:nvSpPr>
          <p:cNvPr id="4" name="Slide Number Placeholder 3"/>
          <p:cNvSpPr>
            <a:spLocks noGrp="1"/>
          </p:cNvSpPr>
          <p:nvPr>
            <p:ph type="sldNum" sz="quarter" idx="10"/>
          </p:nvPr>
        </p:nvSpPr>
        <p:spPr/>
        <p:txBody>
          <a:bodyPr/>
          <a:lstStyle/>
          <a:p>
            <a:fld id="{362E357D-38A5-42A0-A603-C65622C8D152}" type="slidenum">
              <a:rPr lang="en-US" smtClean="0"/>
              <a:t>26</a:t>
            </a:fld>
            <a:endParaRPr lang="en-US"/>
          </a:p>
        </p:txBody>
      </p:sp>
    </p:spTree>
    <p:extLst>
      <p:ext uri="{BB962C8B-B14F-4D97-AF65-F5344CB8AC3E}">
        <p14:creationId xmlns:p14="http://schemas.microsoft.com/office/powerpoint/2010/main" val="2726431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69A4D7A-922B-48F8-A59A-EBA32600C7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903FA28-BA21-4828-A9A7-36D0671BBA50}"/>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Now that you know all about Mary Dairy and the dairy group, let’s do a quick review.  </a:t>
            </a:r>
          </a:p>
          <a:p>
            <a:pPr lvl="1"/>
            <a:r>
              <a:rPr lang="en-US" sz="1200" kern="1200" dirty="0">
                <a:solidFill>
                  <a:schemeClr val="tx1"/>
                </a:solidFill>
                <a:effectLst/>
                <a:latin typeface="+mn-lt"/>
                <a:ea typeface="+mn-ea"/>
                <a:cs typeface="+mn-cs"/>
              </a:rPr>
              <a:t>Foods from Dairy group have CALCIUM</a:t>
            </a:r>
          </a:p>
          <a:p>
            <a:pPr lvl="1"/>
            <a:r>
              <a:rPr lang="en-US" sz="1200" kern="1200" dirty="0">
                <a:solidFill>
                  <a:schemeClr val="tx1"/>
                </a:solidFill>
                <a:effectLst/>
                <a:latin typeface="+mn-lt"/>
                <a:ea typeface="+mn-ea"/>
                <a:cs typeface="+mn-cs"/>
              </a:rPr>
              <a:t>Calcium builds strong BONES and TEETH</a:t>
            </a:r>
          </a:p>
          <a:p>
            <a:pPr lvl="1"/>
            <a:r>
              <a:rPr lang="en-US" sz="1200" kern="1200" dirty="0">
                <a:solidFill>
                  <a:schemeClr val="tx1"/>
                </a:solidFill>
                <a:effectLst/>
                <a:latin typeface="+mn-lt"/>
                <a:ea typeface="+mn-ea"/>
                <a:cs typeface="+mn-cs"/>
              </a:rPr>
              <a:t>Most dairy foods come from cow’s but there are other foods that will give us good sources of calcium.</a:t>
            </a:r>
          </a:p>
          <a:p>
            <a:pPr eaLnBrk="1" fontAlgn="auto" hangingPunct="1">
              <a:spcBef>
                <a:spcPts val="0"/>
              </a:spcBef>
              <a:spcAft>
                <a:spcPts val="0"/>
              </a:spcAft>
              <a:defRPr/>
            </a:pPr>
            <a:endParaRPr lang="en-US" dirty="0">
              <a:ea typeface="+mn-ea"/>
            </a:endParaRPr>
          </a:p>
          <a:p>
            <a:pPr>
              <a:defRPr/>
            </a:pPr>
            <a:r>
              <a:rPr lang="en-US" b="1" dirty="0"/>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Mary Dairy: https://www.fns.usda.gov/tn/graphics-library</a:t>
            </a:r>
          </a:p>
          <a:p>
            <a:pPr eaLnBrk="1" fontAlgn="auto" hangingPunct="1">
              <a:spcBef>
                <a:spcPts val="0"/>
              </a:spcBef>
              <a:spcAft>
                <a:spcPts val="0"/>
              </a:spcAft>
              <a:defRPr/>
            </a:pPr>
            <a:r>
              <a:rPr lang="en-US" altLang="en-US" dirty="0"/>
              <a:t>MyPlate: https://www.fns.usda.gov/tn/graphics-library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Ice cream: </a:t>
            </a:r>
            <a:r>
              <a:rPr lang="en-US" altLang="en-US" dirty="0"/>
              <a:t>purchased from </a:t>
            </a:r>
            <a:r>
              <a:rPr lang="en-US" dirty="0"/>
              <a:t>https://www.istockphoto.com</a:t>
            </a: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Yogurt: </a:t>
            </a:r>
            <a:r>
              <a:rPr lang="en-US" altLang="en-US" dirty="0"/>
              <a:t>purchased from </a:t>
            </a:r>
            <a:r>
              <a:rPr lang="en-US" dirty="0"/>
              <a:t>https://www.istockphoto.com</a:t>
            </a: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Cottage cheese: </a:t>
            </a:r>
            <a:r>
              <a:rPr lang="en-US" altLang="en-US" dirty="0"/>
              <a:t>purchased from </a:t>
            </a:r>
            <a:r>
              <a:rPr lang="en-US" dirty="0"/>
              <a:t>https://www.istockphoto.com</a:t>
            </a: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Glass milk: </a:t>
            </a:r>
            <a:r>
              <a:rPr lang="en-US" altLang="en-US" dirty="0"/>
              <a:t>purchased from </a:t>
            </a:r>
            <a:r>
              <a:rPr lang="en-US" dirty="0"/>
              <a:t>https://www.istockphoto.com</a:t>
            </a: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Sliced cheese: </a:t>
            </a:r>
            <a:r>
              <a:rPr lang="en-US" altLang="en-US" dirty="0"/>
              <a:t>purchased from </a:t>
            </a:r>
            <a:r>
              <a:rPr lang="en-US" dirty="0"/>
              <a:t>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Milk carton: </a:t>
            </a:r>
            <a:r>
              <a:rPr lang="en-US" altLang="en-US" dirty="0"/>
              <a:t>purchased from </a:t>
            </a:r>
            <a:r>
              <a:rPr lang="en-US" dirty="0"/>
              <a:t>https://www.istockphoto.com</a:t>
            </a: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Stack of cheese: </a:t>
            </a:r>
            <a:r>
              <a:rPr lang="en-US" altLang="en-US" dirty="0"/>
              <a:t>purchased from </a:t>
            </a:r>
            <a:r>
              <a:rPr lang="en-US" dirty="0"/>
              <a:t>https://www.istockphoto.com</a:t>
            </a:r>
            <a:endParaRPr lang="en-US" altLang="en-US" dirty="0"/>
          </a:p>
          <a:p>
            <a:pPr>
              <a:defRPr/>
            </a:pPr>
            <a:r>
              <a:rPr lang="en-US" altLang="en-US" dirty="0"/>
              <a:t>String Cheese: purchased from </a:t>
            </a:r>
            <a:r>
              <a:rPr lang="en-US" dirty="0"/>
              <a:t>https://www.istockphoto.com</a:t>
            </a:r>
            <a:endParaRPr lang="en-US" altLang="en-US" dirty="0"/>
          </a:p>
          <a:p>
            <a:pPr eaLnBrk="1" fontAlgn="auto" hangingPunct="1">
              <a:spcBef>
                <a:spcPts val="0"/>
              </a:spcBef>
              <a:spcAft>
                <a:spcPts val="0"/>
              </a:spcAft>
              <a:defRPr/>
            </a:pPr>
            <a:endParaRPr lang="en-US" b="1"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altLang="en-US" dirty="0"/>
          </a:p>
          <a:p>
            <a:pPr eaLnBrk="1" fontAlgn="auto" hangingPunct="1">
              <a:spcBef>
                <a:spcPts val="0"/>
              </a:spcBef>
              <a:spcAft>
                <a:spcPts val="0"/>
              </a:spcAft>
              <a:defRPr/>
            </a:pPr>
            <a:endParaRPr lang="en-US" dirty="0"/>
          </a:p>
        </p:txBody>
      </p:sp>
      <p:sp>
        <p:nvSpPr>
          <p:cNvPr id="4" name="Slide Number Placeholder 3">
            <a:extLst>
              <a:ext uri="{FF2B5EF4-FFF2-40B4-BE49-F238E27FC236}">
                <a16:creationId xmlns:a16="http://schemas.microsoft.com/office/drawing/2014/main" id="{B675EE9D-2790-4DF2-B80A-FE0B08906CCC}"/>
              </a:ext>
            </a:extLst>
          </p:cNvPr>
          <p:cNvSpPr>
            <a:spLocks noGrp="1"/>
          </p:cNvSpPr>
          <p:nvPr>
            <p:ph type="sldNum" sz="quarter" idx="5"/>
          </p:nvPr>
        </p:nvSpPr>
        <p:spPr/>
        <p:txBody>
          <a:bodyPr/>
          <a:lstStyle/>
          <a:p>
            <a:pPr>
              <a:defRPr/>
            </a:pPr>
            <a:fld id="{4C702B16-3FB2-4F46-A79D-6505F532DD51}" type="slidenum">
              <a:rPr lang="en-US" smtClean="0"/>
              <a:pPr>
                <a:defRPr/>
              </a:pPr>
              <a:t>27</a:t>
            </a:fld>
            <a:endParaRPr lang="en-US"/>
          </a:p>
        </p:txBody>
      </p:sp>
    </p:spTree>
    <p:extLst>
      <p:ext uri="{BB962C8B-B14F-4D97-AF65-F5344CB8AC3E}">
        <p14:creationId xmlns:p14="http://schemas.microsoft.com/office/powerpoint/2010/main" val="2273715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97D6C65-6518-46AC-B09B-C965232A07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FDA93815-4DBD-4ADA-9535-8473091ACF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Today we learned all about foods in the dairy group and why they are so important for our bodies. </a:t>
            </a:r>
            <a:r>
              <a:rPr lang="en-US" altLang="en-US" dirty="0"/>
              <a:t>Let’s take a Quick quiz to review what we’ve learned today.</a:t>
            </a:r>
          </a:p>
        </p:txBody>
      </p:sp>
      <p:sp>
        <p:nvSpPr>
          <p:cNvPr id="4" name="Slide Number Placeholder 3">
            <a:extLst>
              <a:ext uri="{FF2B5EF4-FFF2-40B4-BE49-F238E27FC236}">
                <a16:creationId xmlns:a16="http://schemas.microsoft.com/office/drawing/2014/main" id="{DB392D50-5311-4274-AFC0-9B3CF3C20297}"/>
              </a:ext>
            </a:extLst>
          </p:cNvPr>
          <p:cNvSpPr>
            <a:spLocks noGrp="1"/>
          </p:cNvSpPr>
          <p:nvPr>
            <p:ph type="sldNum" sz="quarter" idx="5"/>
          </p:nvPr>
        </p:nvSpPr>
        <p:spPr/>
        <p:txBody>
          <a:bodyPr/>
          <a:lstStyle/>
          <a:p>
            <a:pPr>
              <a:defRPr/>
            </a:pPr>
            <a:fld id="{FD194858-BEF5-4D53-A874-78D99583B050}" type="slidenum">
              <a:rPr lang="en-US" altLang="en-US" smtClean="0"/>
              <a:pPr>
                <a:defRPr/>
              </a:pPr>
              <a:t>28</a:t>
            </a:fld>
            <a:endParaRPr lang="en-US" altLang="en-US"/>
          </a:p>
        </p:txBody>
      </p:sp>
    </p:spTree>
    <p:extLst>
      <p:ext uri="{BB962C8B-B14F-4D97-AF65-F5344CB8AC3E}">
        <p14:creationId xmlns:p14="http://schemas.microsoft.com/office/powerpoint/2010/main" val="3152850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Yes or Now?  Bread is in the dairy group.</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kern="1200" dirty="0">
                <a:solidFill>
                  <a:schemeClr val="tx1"/>
                </a:solidFill>
                <a:effectLst/>
                <a:latin typeface="+mn-lt"/>
                <a:ea typeface="+mn-ea"/>
                <a:cs typeface="+mn-cs"/>
              </a:rPr>
              <a:t>Bread: purchased from </a:t>
            </a:r>
            <a:r>
              <a:rPr lang="en-US" sz="1200" kern="1200" dirty="0">
                <a:solidFill>
                  <a:schemeClr val="tx1"/>
                </a:solidFill>
                <a:effectLst/>
                <a:latin typeface="+mn-lt"/>
                <a:ea typeface="+mn-ea"/>
                <a:cs typeface="+mn-cs"/>
              </a:rPr>
              <a:t>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Mary Dairy: https://www.fns.usda.gov/tn/graphics-library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Thumbs up and down: </a:t>
            </a:r>
            <a:r>
              <a:rPr lang="en-US" altLang="en-US" sz="1200" kern="1200" dirty="0">
                <a:solidFill>
                  <a:schemeClr val="tx1"/>
                </a:solidFill>
                <a:effectLst/>
                <a:latin typeface="+mn-lt"/>
                <a:ea typeface="+mn-ea"/>
                <a:cs typeface="+mn-cs"/>
              </a:rPr>
              <a:t>purchased from </a:t>
            </a:r>
            <a:r>
              <a:rPr lang="en-US" sz="1200" kern="1200" dirty="0">
                <a:solidFill>
                  <a:schemeClr val="tx1"/>
                </a:solidFill>
                <a:effectLst/>
                <a:latin typeface="+mn-lt"/>
                <a:ea typeface="+mn-ea"/>
                <a:cs typeface="+mn-cs"/>
              </a:rPr>
              <a:t>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F35C84-9DB6-41DE-A1AD-F41266EF4F0A}" type="slidenum">
              <a:rPr lang="en-US" smtClean="0"/>
              <a:pPr/>
              <a:t>29</a:t>
            </a:fld>
            <a:endParaRPr lang="en-US"/>
          </a:p>
        </p:txBody>
      </p:sp>
    </p:spTree>
    <p:extLst>
      <p:ext uri="{BB962C8B-B14F-4D97-AF65-F5344CB8AC3E}">
        <p14:creationId xmlns:p14="http://schemas.microsoft.com/office/powerpoint/2010/main" val="4258576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97D6C65-6518-46AC-B09B-C965232A07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FDA93815-4DBD-4ADA-9535-8473091ACF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Let’s an some review questions about the Protein Group.</a:t>
            </a:r>
          </a:p>
        </p:txBody>
      </p:sp>
      <p:sp>
        <p:nvSpPr>
          <p:cNvPr id="4" name="Slide Number Placeholder 3">
            <a:extLst>
              <a:ext uri="{FF2B5EF4-FFF2-40B4-BE49-F238E27FC236}">
                <a16:creationId xmlns:a16="http://schemas.microsoft.com/office/drawing/2014/main" id="{DB392D50-5311-4274-AFC0-9B3CF3C2029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194858-BEF5-4D53-A874-78D99583B050}"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072878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 Bread is an example of a food in the Grains group, look at her body.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kern="1200" dirty="0">
                <a:solidFill>
                  <a:schemeClr val="tx1"/>
                </a:solidFill>
                <a:effectLst/>
                <a:latin typeface="+mn-lt"/>
                <a:ea typeface="+mn-ea"/>
                <a:cs typeface="+mn-cs"/>
              </a:rPr>
              <a:t>Bread: purchased from </a:t>
            </a:r>
            <a:r>
              <a:rPr lang="en-US" sz="1200" kern="1200" dirty="0">
                <a:solidFill>
                  <a:schemeClr val="tx1"/>
                </a:solidFill>
                <a:effectLst/>
                <a:latin typeface="+mn-lt"/>
                <a:ea typeface="+mn-ea"/>
                <a:cs typeface="+mn-cs"/>
              </a:rPr>
              <a:t>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Jane Grain: https://www.fns.usda.gov/tn/graphics-library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Thumbs up and down: </a:t>
            </a:r>
            <a:r>
              <a:rPr lang="en-US" altLang="en-US" sz="1200" kern="1200" dirty="0">
                <a:solidFill>
                  <a:schemeClr val="tx1"/>
                </a:solidFill>
                <a:effectLst/>
                <a:latin typeface="+mn-lt"/>
                <a:ea typeface="+mn-ea"/>
                <a:cs typeface="+mn-cs"/>
              </a:rPr>
              <a:t>purchased from </a:t>
            </a:r>
            <a:r>
              <a:rPr lang="en-US" sz="1200" kern="1200" dirty="0">
                <a:solidFill>
                  <a:schemeClr val="tx1"/>
                </a:solidFill>
                <a:effectLst/>
                <a:latin typeface="+mn-lt"/>
                <a:ea typeface="+mn-ea"/>
                <a:cs typeface="+mn-cs"/>
              </a:rPr>
              <a:t>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62E357D-38A5-42A0-A603-C65622C8D152}" type="slidenum">
              <a:rPr lang="en-US" smtClean="0"/>
              <a:t>30</a:t>
            </a:fld>
            <a:endParaRPr lang="en-US"/>
          </a:p>
        </p:txBody>
      </p:sp>
    </p:spTree>
    <p:extLst>
      <p:ext uri="{BB962C8B-B14F-4D97-AF65-F5344CB8AC3E}">
        <p14:creationId xmlns:p14="http://schemas.microsoft.com/office/powerpoint/2010/main" val="3148741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dirty="0"/>
              <a:t>Yes or No? Yogurt is in the dairy group?</a:t>
            </a:r>
          </a:p>
          <a:p>
            <a:endParaRPr lang="en-US" sz="1200" b="1" dirty="0"/>
          </a:p>
          <a:p>
            <a:pPr lvl="0"/>
            <a:r>
              <a:rPr lang="en-US" sz="1200" b="1" kern="1200" dirty="0">
                <a:solidFill>
                  <a:schemeClr val="tx1"/>
                </a:solidFill>
                <a:effectLst/>
                <a:latin typeface="+mn-lt"/>
                <a:ea typeface="+mn-ea"/>
                <a:cs typeface="+mn-cs"/>
              </a:rPr>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Mary Dairy: https://www.fns.usda.gov/tn/graphics-library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Yogurt: </a:t>
            </a:r>
            <a:r>
              <a:rPr lang="en-US" altLang="en-US" sz="1200" kern="1200" dirty="0">
                <a:solidFill>
                  <a:schemeClr val="tx1"/>
                </a:solidFill>
                <a:effectLst/>
                <a:latin typeface="+mn-lt"/>
                <a:ea typeface="+mn-ea"/>
                <a:cs typeface="+mn-cs"/>
              </a:rPr>
              <a:t>purchased from </a:t>
            </a:r>
            <a:r>
              <a:rPr lang="en-US" sz="1200" kern="1200" dirty="0">
                <a:solidFill>
                  <a:schemeClr val="tx1"/>
                </a:solidFill>
                <a:effectLst/>
                <a:latin typeface="+mn-lt"/>
                <a:ea typeface="+mn-ea"/>
                <a:cs typeface="+mn-cs"/>
              </a:rPr>
              <a:t>https://www.istockphoto.com</a:t>
            </a:r>
          </a:p>
          <a:p>
            <a:endParaRPr lang="en-US" sz="1200" b="1" dirty="0"/>
          </a:p>
        </p:txBody>
      </p:sp>
      <p:sp>
        <p:nvSpPr>
          <p:cNvPr id="4" name="Slide Number Placeholder 3"/>
          <p:cNvSpPr>
            <a:spLocks noGrp="1"/>
          </p:cNvSpPr>
          <p:nvPr>
            <p:ph type="sldNum" sz="quarter" idx="10"/>
          </p:nvPr>
        </p:nvSpPr>
        <p:spPr/>
        <p:txBody>
          <a:bodyPr/>
          <a:lstStyle/>
          <a:p>
            <a:fld id="{8CF35C84-9DB6-41DE-A1AD-F41266EF4F0A}" type="slidenum">
              <a:rPr lang="en-US" smtClean="0"/>
              <a:pPr/>
              <a:t>31</a:t>
            </a:fld>
            <a:endParaRPr lang="en-US"/>
          </a:p>
        </p:txBody>
      </p:sp>
    </p:spTree>
    <p:extLst>
      <p:ext uri="{BB962C8B-B14F-4D97-AF65-F5344CB8AC3E}">
        <p14:creationId xmlns:p14="http://schemas.microsoft.com/office/powerpoint/2010/main" val="493790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YES. Yogurt is in the dairy group, see her body.</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Mary Dairy: https://www.fns.usda.gov/tn/graphics-library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Thumbs up and down: </a:t>
            </a:r>
            <a:r>
              <a:rPr lang="en-US" altLang="en-US" sz="1200" kern="1200" dirty="0">
                <a:solidFill>
                  <a:schemeClr val="tx1"/>
                </a:solidFill>
                <a:effectLst/>
                <a:latin typeface="+mn-lt"/>
                <a:ea typeface="+mn-ea"/>
                <a:cs typeface="+mn-cs"/>
              </a:rPr>
              <a:t>purchased from </a:t>
            </a:r>
            <a:r>
              <a:rPr lang="en-US" sz="1200" kern="1200" dirty="0">
                <a:solidFill>
                  <a:schemeClr val="tx1"/>
                </a:solidFill>
                <a:effectLst/>
                <a:latin typeface="+mn-lt"/>
                <a:ea typeface="+mn-ea"/>
                <a:cs typeface="+mn-cs"/>
              </a:rPr>
              <a:t>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62E357D-38A5-42A0-A603-C65622C8D152}" type="slidenum">
              <a:rPr lang="en-US" smtClean="0"/>
              <a:t>32</a:t>
            </a:fld>
            <a:endParaRPr lang="en-US"/>
          </a:p>
        </p:txBody>
      </p:sp>
    </p:spTree>
    <p:extLst>
      <p:ext uri="{BB962C8B-B14F-4D97-AF65-F5344CB8AC3E}">
        <p14:creationId xmlns:p14="http://schemas.microsoft.com/office/powerpoint/2010/main" val="509115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dirty="0"/>
              <a:t>Yes or No? Foods in the dairy group make our bones and teeth strong?</a:t>
            </a:r>
          </a:p>
          <a:p>
            <a:endParaRPr lang="en-US" sz="1200" dirty="0"/>
          </a:p>
          <a:p>
            <a:pPr lvl="0"/>
            <a:r>
              <a:rPr lang="en-US" sz="1200" b="1" kern="1200" dirty="0">
                <a:solidFill>
                  <a:schemeClr val="tx1"/>
                </a:solidFill>
                <a:effectLst/>
                <a:latin typeface="+mn-lt"/>
                <a:ea typeface="+mn-ea"/>
                <a:cs typeface="+mn-cs"/>
              </a:rPr>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Mary Dairy: https://www.fns.usda.gov/tn/graphics-library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Bone: </a:t>
            </a:r>
            <a:r>
              <a:rPr lang="en-US" altLang="en-US" sz="1200" kern="1200" dirty="0">
                <a:solidFill>
                  <a:schemeClr val="tx1"/>
                </a:solidFill>
                <a:effectLst/>
                <a:latin typeface="+mn-lt"/>
                <a:ea typeface="+mn-ea"/>
                <a:cs typeface="+mn-cs"/>
              </a:rPr>
              <a:t>purchased from </a:t>
            </a:r>
            <a:r>
              <a:rPr lang="en-US" sz="1200" kern="1200" dirty="0">
                <a:solidFill>
                  <a:schemeClr val="tx1"/>
                </a:solidFill>
                <a:effectLst/>
                <a:latin typeface="+mn-lt"/>
                <a:ea typeface="+mn-ea"/>
                <a:cs typeface="+mn-cs"/>
              </a:rPr>
              <a:t>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Tooth: </a:t>
            </a:r>
            <a:r>
              <a:rPr lang="en-US" altLang="en-US" sz="1200" kern="1200" dirty="0">
                <a:solidFill>
                  <a:schemeClr val="tx1"/>
                </a:solidFill>
                <a:effectLst/>
                <a:latin typeface="+mn-lt"/>
                <a:ea typeface="+mn-ea"/>
                <a:cs typeface="+mn-cs"/>
              </a:rPr>
              <a:t>purchased from </a:t>
            </a:r>
            <a:r>
              <a:rPr lang="en-US" sz="1200" kern="1200" dirty="0">
                <a:solidFill>
                  <a:schemeClr val="tx1"/>
                </a:solidFill>
                <a:effectLst/>
                <a:latin typeface="+mn-lt"/>
                <a:ea typeface="+mn-ea"/>
                <a:cs typeface="+mn-cs"/>
              </a:rPr>
              <a:t>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Thumbs up and down: </a:t>
            </a:r>
            <a:r>
              <a:rPr lang="en-US" altLang="en-US" sz="1200" kern="1200" dirty="0">
                <a:solidFill>
                  <a:schemeClr val="tx1"/>
                </a:solidFill>
                <a:effectLst/>
                <a:latin typeface="+mn-lt"/>
                <a:ea typeface="+mn-ea"/>
                <a:cs typeface="+mn-cs"/>
              </a:rPr>
              <a:t>purchased from </a:t>
            </a:r>
            <a:r>
              <a:rPr lang="en-US" sz="1200" kern="1200" dirty="0">
                <a:solidFill>
                  <a:schemeClr val="tx1"/>
                </a:solidFill>
                <a:effectLst/>
                <a:latin typeface="+mn-lt"/>
                <a:ea typeface="+mn-ea"/>
                <a:cs typeface="+mn-cs"/>
              </a:rPr>
              <a:t>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F35C84-9DB6-41DE-A1AD-F41266EF4F0A}" type="slidenum">
              <a:rPr lang="en-US" smtClean="0"/>
              <a:pPr/>
              <a:t>33</a:t>
            </a:fld>
            <a:endParaRPr lang="en-US"/>
          </a:p>
        </p:txBody>
      </p:sp>
    </p:spTree>
    <p:extLst>
      <p:ext uri="{BB962C8B-B14F-4D97-AF65-F5344CB8AC3E}">
        <p14:creationId xmlns:p14="http://schemas.microsoft.com/office/powerpoint/2010/main" val="1696458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dirty="0">
                <a:solidFill>
                  <a:srgbClr val="0070C0"/>
                </a:solidFill>
              </a:rPr>
              <a:t>Yes, dairy foods make our bones and teeth strong.</a:t>
            </a:r>
            <a:endParaRPr lang="en-US" sz="1200" b="0" dirty="0"/>
          </a:p>
          <a:p>
            <a:endParaRPr lang="en-US" sz="1200" dirty="0"/>
          </a:p>
          <a:p>
            <a:pPr lvl="0"/>
            <a:r>
              <a:rPr lang="en-US" sz="1200" b="1" kern="1200" dirty="0">
                <a:solidFill>
                  <a:schemeClr val="tx1"/>
                </a:solidFill>
                <a:effectLst/>
                <a:latin typeface="+mn-lt"/>
                <a:ea typeface="+mn-ea"/>
                <a:cs typeface="+mn-cs"/>
              </a:rPr>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Mary Dairy: https://www.fns.usda.gov/tn/graphics-library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Bone: </a:t>
            </a:r>
            <a:r>
              <a:rPr lang="en-US" altLang="en-US" sz="1200" kern="1200" dirty="0">
                <a:solidFill>
                  <a:schemeClr val="tx1"/>
                </a:solidFill>
                <a:effectLst/>
                <a:latin typeface="+mn-lt"/>
                <a:ea typeface="+mn-ea"/>
                <a:cs typeface="+mn-cs"/>
              </a:rPr>
              <a:t>purchased from </a:t>
            </a:r>
            <a:r>
              <a:rPr lang="en-US" sz="1200" kern="1200" dirty="0">
                <a:solidFill>
                  <a:schemeClr val="tx1"/>
                </a:solidFill>
                <a:effectLst/>
                <a:latin typeface="+mn-lt"/>
                <a:ea typeface="+mn-ea"/>
                <a:cs typeface="+mn-cs"/>
              </a:rPr>
              <a:t>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Tooth: </a:t>
            </a:r>
            <a:r>
              <a:rPr lang="en-US" altLang="en-US" sz="1200" kern="1200" dirty="0">
                <a:solidFill>
                  <a:schemeClr val="tx1"/>
                </a:solidFill>
                <a:effectLst/>
                <a:latin typeface="+mn-lt"/>
                <a:ea typeface="+mn-ea"/>
                <a:cs typeface="+mn-cs"/>
              </a:rPr>
              <a:t>purchased from </a:t>
            </a:r>
            <a:r>
              <a:rPr lang="en-US" sz="1200" kern="1200" dirty="0">
                <a:solidFill>
                  <a:schemeClr val="tx1"/>
                </a:solidFill>
                <a:effectLst/>
                <a:latin typeface="+mn-lt"/>
                <a:ea typeface="+mn-ea"/>
                <a:cs typeface="+mn-cs"/>
              </a:rPr>
              <a:t>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Thumbs up and down: </a:t>
            </a:r>
            <a:r>
              <a:rPr lang="en-US" altLang="en-US" sz="1200" kern="1200" dirty="0">
                <a:solidFill>
                  <a:schemeClr val="tx1"/>
                </a:solidFill>
                <a:effectLst/>
                <a:latin typeface="+mn-lt"/>
                <a:ea typeface="+mn-ea"/>
                <a:cs typeface="+mn-cs"/>
              </a:rPr>
              <a:t>purchased from </a:t>
            </a:r>
            <a:r>
              <a:rPr lang="en-US" sz="1200" kern="1200" dirty="0">
                <a:solidFill>
                  <a:schemeClr val="tx1"/>
                </a:solidFill>
                <a:effectLst/>
                <a:latin typeface="+mn-lt"/>
                <a:ea typeface="+mn-ea"/>
                <a:cs typeface="+mn-cs"/>
              </a:rPr>
              <a:t>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endParaRPr lang="en-US" dirty="0"/>
          </a:p>
        </p:txBody>
      </p:sp>
      <p:sp>
        <p:nvSpPr>
          <p:cNvPr id="4" name="Slide Number Placeholder 3"/>
          <p:cNvSpPr>
            <a:spLocks noGrp="1"/>
          </p:cNvSpPr>
          <p:nvPr>
            <p:ph type="sldNum" sz="quarter" idx="10"/>
          </p:nvPr>
        </p:nvSpPr>
        <p:spPr/>
        <p:txBody>
          <a:bodyPr/>
          <a:lstStyle/>
          <a:p>
            <a:fld id="{362E357D-38A5-42A0-A603-C65622C8D152}" type="slidenum">
              <a:rPr lang="en-US" smtClean="0"/>
              <a:t>34</a:t>
            </a:fld>
            <a:endParaRPr lang="en-US"/>
          </a:p>
        </p:txBody>
      </p:sp>
    </p:spTree>
    <p:extLst>
      <p:ext uri="{BB962C8B-B14F-4D97-AF65-F5344CB8AC3E}">
        <p14:creationId xmlns:p14="http://schemas.microsoft.com/office/powerpoint/2010/main" val="1768128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challenge you eat 3 high calcium foods each day, such as milk, cheese, yogurt, soymilk, or spinach.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Pictures:</a:t>
            </a:r>
          </a:p>
          <a:p>
            <a:r>
              <a:rPr lang="en-US" altLang="en-US" sz="1200" dirty="0"/>
              <a:t>Mary Dairy &amp; MyPlate: https://www.fns.usda.gov/tn/graphics-library</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Soy milk: </a:t>
            </a:r>
            <a:r>
              <a:rPr lang="en-US" altLang="en-US" sz="1200" kern="1200" dirty="0">
                <a:solidFill>
                  <a:schemeClr val="tx1"/>
                </a:solidFill>
                <a:effectLst/>
                <a:latin typeface="+mn-lt"/>
                <a:ea typeface="+mn-ea"/>
                <a:cs typeface="+mn-cs"/>
              </a:rPr>
              <a:t>purchased from </a:t>
            </a:r>
            <a:r>
              <a:rPr lang="en-US" sz="1200" kern="1200" dirty="0">
                <a:solidFill>
                  <a:schemeClr val="tx1"/>
                </a:solidFill>
                <a:effectLst/>
                <a:latin typeface="+mn-lt"/>
                <a:ea typeface="+mn-ea"/>
                <a:cs typeface="+mn-cs"/>
              </a:rPr>
              <a:t>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Assortment of Dairy: </a:t>
            </a:r>
            <a:r>
              <a:rPr lang="en-US" altLang="en-US" sz="1200" kern="1200" dirty="0">
                <a:solidFill>
                  <a:schemeClr val="tx1"/>
                </a:solidFill>
                <a:effectLst/>
                <a:latin typeface="+mn-lt"/>
                <a:ea typeface="+mn-ea"/>
                <a:cs typeface="+mn-cs"/>
              </a:rPr>
              <a:t>purchased from </a:t>
            </a:r>
            <a:r>
              <a:rPr lang="en-US" sz="1200" kern="1200" dirty="0">
                <a:solidFill>
                  <a:schemeClr val="tx1"/>
                </a:solidFill>
                <a:effectLst/>
                <a:latin typeface="+mn-lt"/>
                <a:ea typeface="+mn-ea"/>
                <a:cs typeface="+mn-cs"/>
              </a:rPr>
              <a:t>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Spinach: </a:t>
            </a:r>
            <a:r>
              <a:rPr lang="en-US" altLang="en-US" sz="1200" kern="1200" dirty="0">
                <a:solidFill>
                  <a:schemeClr val="tx1"/>
                </a:solidFill>
                <a:effectLst/>
                <a:latin typeface="+mn-lt"/>
                <a:ea typeface="+mn-ea"/>
                <a:cs typeface="+mn-cs"/>
              </a:rPr>
              <a:t>purchased from </a:t>
            </a:r>
            <a:r>
              <a:rPr lang="en-US" sz="1200" kern="1200" dirty="0">
                <a:solidFill>
                  <a:schemeClr val="tx1"/>
                </a:solidFill>
                <a:effectLst/>
                <a:latin typeface="+mn-lt"/>
                <a:ea typeface="+mn-ea"/>
                <a:cs typeface="+mn-cs"/>
              </a:rPr>
              <a:t>https://www.istockphoto.com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62E357D-38A5-42A0-A603-C65622C8D152}" type="slidenum">
              <a:rPr lang="en-US" smtClean="0"/>
              <a:t>35</a:t>
            </a:fld>
            <a:endParaRPr lang="en-US"/>
          </a:p>
        </p:txBody>
      </p:sp>
    </p:spTree>
    <p:extLst>
      <p:ext uri="{BB962C8B-B14F-4D97-AF65-F5344CB8AC3E}">
        <p14:creationId xmlns:p14="http://schemas.microsoft.com/office/powerpoint/2010/main" val="1230106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TASTE TEST IDEAS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Smoothies</a:t>
            </a:r>
          </a:p>
          <a:p>
            <a:pPr lvl="0"/>
            <a:r>
              <a:rPr lang="en-US" sz="1200" kern="1200" dirty="0">
                <a:solidFill>
                  <a:schemeClr val="tx1"/>
                </a:solidFill>
                <a:effectLst/>
                <a:latin typeface="+mn-lt"/>
                <a:ea typeface="+mn-ea"/>
                <a:cs typeface="+mn-cs"/>
              </a:rPr>
              <a:t>Cottage cheese spinach dip</a:t>
            </a:r>
          </a:p>
          <a:p>
            <a:pPr lvl="0"/>
            <a:r>
              <a:rPr lang="en-US" sz="1200" kern="1200">
                <a:solidFill>
                  <a:schemeClr val="tx1"/>
                </a:solidFill>
                <a:effectLst/>
                <a:latin typeface="+mn-lt"/>
                <a:ea typeface="+mn-ea"/>
                <a:cs typeface="+mn-cs"/>
              </a:rPr>
              <a:t>Yogurt parfait</a:t>
            </a:r>
          </a:p>
        </p:txBody>
      </p:sp>
      <p:sp>
        <p:nvSpPr>
          <p:cNvPr id="4" name="Slide Number Placeholder 3"/>
          <p:cNvSpPr>
            <a:spLocks noGrp="1"/>
          </p:cNvSpPr>
          <p:nvPr>
            <p:ph type="sldNum" sz="quarter" idx="10"/>
          </p:nvPr>
        </p:nvSpPr>
        <p:spPr/>
        <p:txBody>
          <a:bodyPr/>
          <a:lstStyle/>
          <a:p>
            <a:fld id="{8CF35C84-9DB6-41DE-A1AD-F41266EF4F0A}" type="slidenum">
              <a:rPr lang="en-US" smtClean="0"/>
              <a:pPr/>
              <a:t>36</a:t>
            </a:fld>
            <a:endParaRPr lang="en-US"/>
          </a:p>
        </p:txBody>
      </p:sp>
    </p:spTree>
    <p:extLst>
      <p:ext uri="{BB962C8B-B14F-4D97-AF65-F5344CB8AC3E}">
        <p14:creationId xmlns:p14="http://schemas.microsoft.com/office/powerpoint/2010/main" val="1945481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F35C84-9DB6-41DE-A1AD-F41266EF4F0A}" type="slidenum">
              <a:rPr lang="en-US" smtClean="0"/>
              <a:pPr/>
              <a:t>37</a:t>
            </a:fld>
            <a:endParaRPr lang="en-US"/>
          </a:p>
        </p:txBody>
      </p:sp>
    </p:spTree>
    <p:extLst>
      <p:ext uri="{BB962C8B-B14F-4D97-AF65-F5344CB8AC3E}">
        <p14:creationId xmlns:p14="http://schemas.microsoft.com/office/powerpoint/2010/main" val="2663054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F35C84-9DB6-41DE-A1AD-F41266EF4F0A}" type="slidenum">
              <a:rPr lang="en-US" smtClean="0"/>
              <a:pPr/>
              <a:t>38</a:t>
            </a:fld>
            <a:endParaRPr lang="en-US"/>
          </a:p>
        </p:txBody>
      </p:sp>
    </p:spTree>
    <p:extLst>
      <p:ext uri="{BB962C8B-B14F-4D97-AF65-F5344CB8AC3E}">
        <p14:creationId xmlns:p14="http://schemas.microsoft.com/office/powerpoint/2010/main" val="4076073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D5674125-822F-4578-B58C-BCE280B936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D5260891-37C7-4C57-83E3-906D7E2E1F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Last time I was here we talked all about the Protein Group. Repeat after me.</a:t>
            </a:r>
          </a:p>
          <a:p>
            <a:pPr eaLnBrk="1" hangingPunct="1">
              <a:spcBef>
                <a:spcPct val="0"/>
              </a:spcBef>
            </a:pPr>
            <a:endParaRPr lang="en-US" altLang="en-US" dirty="0"/>
          </a:p>
          <a:p>
            <a:pPr algn="l">
              <a:spcAft>
                <a:spcPts val="1266"/>
              </a:spcAft>
              <a:defRPr/>
            </a:pPr>
            <a:r>
              <a:rPr lang="en-US" sz="1200" b="0" kern="1200" dirty="0">
                <a:solidFill>
                  <a:schemeClr val="tx1"/>
                </a:solidFill>
                <a:latin typeface="+mn-lt"/>
                <a:ea typeface="Calibri" pitchFamily="34" charset="0"/>
                <a:cs typeface="Times New Roman" pitchFamily="18" charset="0"/>
              </a:rPr>
              <a:t>When I eat</a:t>
            </a:r>
            <a:endParaRPr lang="en-US" sz="1200" b="0" kern="1200" dirty="0">
              <a:solidFill>
                <a:schemeClr val="tx1"/>
              </a:solidFill>
              <a:latin typeface="+mn-lt"/>
              <a:ea typeface="+mn-ea"/>
              <a:cs typeface="+mn-cs"/>
            </a:endParaRPr>
          </a:p>
          <a:p>
            <a:pPr algn="l">
              <a:spcAft>
                <a:spcPts val="1266"/>
              </a:spcAft>
              <a:defRPr/>
            </a:pPr>
            <a:r>
              <a:rPr lang="en-US" sz="1200" b="0" kern="1200" dirty="0">
                <a:solidFill>
                  <a:schemeClr val="tx1"/>
                </a:solidFill>
                <a:latin typeface="+mn-lt"/>
                <a:ea typeface="Calibri" pitchFamily="34" charset="0"/>
                <a:cs typeface="Times New Roman" pitchFamily="18" charset="0"/>
              </a:rPr>
              <a:t>foods from</a:t>
            </a:r>
            <a:r>
              <a:rPr lang="en-US" sz="1200" b="0" kern="1200" dirty="0">
                <a:solidFill>
                  <a:schemeClr val="tx1"/>
                </a:solidFill>
                <a:latin typeface="+mn-lt"/>
                <a:ea typeface="+mn-ea"/>
                <a:cs typeface="+mn-cs"/>
              </a:rPr>
              <a:t> </a:t>
            </a:r>
          </a:p>
          <a:p>
            <a:pPr algn="l">
              <a:spcAft>
                <a:spcPts val="1266"/>
              </a:spcAft>
              <a:defRPr/>
            </a:pPr>
            <a:r>
              <a:rPr lang="en-US" sz="1200" b="0" kern="1200" dirty="0">
                <a:solidFill>
                  <a:schemeClr val="tx1"/>
                </a:solidFill>
                <a:latin typeface="+mn-lt"/>
                <a:ea typeface="Calibri" pitchFamily="34" charset="0"/>
                <a:cs typeface="Times New Roman" pitchFamily="18" charset="0"/>
              </a:rPr>
              <a:t>the</a:t>
            </a:r>
            <a:r>
              <a:rPr lang="en-US" sz="1000" b="0" kern="1200" dirty="0">
                <a:solidFill>
                  <a:schemeClr val="tx1"/>
                </a:solidFill>
                <a:latin typeface="+mn-lt"/>
                <a:ea typeface="Calibri" pitchFamily="34" charset="0"/>
                <a:cs typeface="Times New Roman" pitchFamily="18" charset="0"/>
              </a:rPr>
              <a:t> </a:t>
            </a:r>
            <a:r>
              <a:rPr lang="en-US" sz="1800" b="0" dirty="0">
                <a:solidFill>
                  <a:schemeClr val="bg1"/>
                </a:solidFill>
                <a:latin typeface="Gill Sans Ultra Bold Condensed" panose="020B0A06020104020203" pitchFamily="34" charset="0"/>
                <a:ea typeface="Calibri" pitchFamily="34" charset="0"/>
                <a:cs typeface="Times New Roman" pitchFamily="18" charset="0"/>
              </a:rPr>
              <a:t>PROTEIN GROUP</a:t>
            </a:r>
            <a:endParaRPr lang="en-US" sz="1200" b="0" dirty="0">
              <a:latin typeface="Gill Sans Ultra Bold Condensed" panose="020B0A06020104020203" pitchFamily="34" charset="0"/>
            </a:endParaRPr>
          </a:p>
          <a:p>
            <a:pPr algn="l">
              <a:spcAft>
                <a:spcPts val="1266"/>
              </a:spcAft>
              <a:defRPr/>
            </a:pPr>
            <a:r>
              <a:rPr lang="en-US" sz="1200" b="0" kern="1200" dirty="0">
                <a:solidFill>
                  <a:schemeClr val="tx1"/>
                </a:solidFill>
                <a:latin typeface="+mn-lt"/>
                <a:ea typeface="Calibri" pitchFamily="34" charset="0"/>
                <a:cs typeface="Times New Roman" pitchFamily="18" charset="0"/>
              </a:rPr>
              <a:t>I give my body</a:t>
            </a:r>
            <a:endParaRPr lang="en-US" sz="1200" b="0" kern="1200" dirty="0">
              <a:solidFill>
                <a:schemeClr val="bg1"/>
              </a:solidFill>
              <a:latin typeface="+mn-lt"/>
              <a:ea typeface="+mn-ea"/>
              <a:cs typeface="+mn-cs"/>
            </a:endParaRPr>
          </a:p>
          <a:p>
            <a:pPr algn="l">
              <a:spcAft>
                <a:spcPts val="1266"/>
              </a:spcAft>
              <a:defRPr/>
            </a:pPr>
            <a:r>
              <a:rPr lang="en-US" sz="2400" b="0" dirty="0">
                <a:solidFill>
                  <a:schemeClr val="bg1"/>
                </a:solidFill>
                <a:latin typeface="Gill Sans Ultra Bold Condensed" panose="020B0A06020104020203" pitchFamily="34" charset="0"/>
                <a:ea typeface="Calibri" pitchFamily="34" charset="0"/>
                <a:cs typeface="Times New Roman" pitchFamily="18" charset="0"/>
              </a:rPr>
              <a:t>PROTEIN</a:t>
            </a:r>
            <a:r>
              <a:rPr lang="en-US" sz="2400" b="0" dirty="0">
                <a:solidFill>
                  <a:schemeClr val="bg1"/>
                </a:solidFill>
                <a:latin typeface="Gill Sans Ultra Bold" panose="020B0A02020104020203" pitchFamily="34" charset="0"/>
                <a:ea typeface="Calibri" pitchFamily="34" charset="0"/>
                <a:cs typeface="Times New Roman" pitchFamily="18" charset="0"/>
              </a:rPr>
              <a:t> </a:t>
            </a:r>
          </a:p>
          <a:p>
            <a:pPr algn="l">
              <a:spcAft>
                <a:spcPts val="1266"/>
              </a:spcAft>
              <a:defRPr/>
            </a:pPr>
            <a:r>
              <a:rPr lang="en-US" sz="1200" b="0" kern="1200" dirty="0">
                <a:solidFill>
                  <a:schemeClr val="tx1"/>
                </a:solidFill>
                <a:latin typeface="+mn-lt"/>
                <a:ea typeface="Calibri" pitchFamily="34" charset="0"/>
                <a:cs typeface="Times New Roman" pitchFamily="18" charset="0"/>
              </a:rPr>
              <a:t>to </a:t>
            </a:r>
            <a:r>
              <a:rPr lang="en-US" sz="2000" b="0" dirty="0">
                <a:solidFill>
                  <a:schemeClr val="bg1"/>
                </a:solidFill>
                <a:latin typeface="Gill Sans Ultra Bold Condensed" panose="020B0A06020104020203" pitchFamily="34" charset="0"/>
                <a:ea typeface="Calibri" pitchFamily="34" charset="0"/>
                <a:cs typeface="Times New Roman" pitchFamily="18" charset="0"/>
              </a:rPr>
              <a:t>GROW</a:t>
            </a:r>
            <a:r>
              <a:rPr lang="en-US" sz="1200" b="0" kern="1200" dirty="0">
                <a:solidFill>
                  <a:schemeClr val="tx1"/>
                </a:solidFill>
                <a:latin typeface="+mn-lt"/>
                <a:ea typeface="Calibri" pitchFamily="34" charset="0"/>
                <a:cs typeface="Times New Roman" pitchFamily="18" charset="0"/>
              </a:rPr>
              <a:t> and </a:t>
            </a:r>
            <a:r>
              <a:rPr lang="en-US" sz="2000" b="0" dirty="0">
                <a:solidFill>
                  <a:schemeClr val="bg1"/>
                </a:solidFill>
                <a:latin typeface="Gill Sans Ultra Bold Condensed" panose="020B0A06020104020203" pitchFamily="34" charset="0"/>
                <a:ea typeface="Calibri" pitchFamily="34" charset="0"/>
                <a:cs typeface="Times New Roman" pitchFamily="18" charset="0"/>
              </a:rPr>
              <a:t>HEAL</a:t>
            </a:r>
            <a:endParaRPr lang="en-US" altLang="en-US" b="0" dirty="0"/>
          </a:p>
          <a:p>
            <a:pPr eaLnBrk="1" hangingPunct="1">
              <a:spcBef>
                <a:spcPct val="0"/>
              </a:spcBef>
            </a:pPr>
            <a:endParaRPr lang="en-US" altLang="en-US" dirty="0"/>
          </a:p>
          <a:p>
            <a:pPr eaLnBrk="1" hangingPunct="1">
              <a:spcBef>
                <a:spcPct val="0"/>
              </a:spcBef>
            </a:pPr>
            <a:r>
              <a:rPr lang="en-US" altLang="en-US" b="1" dirty="0"/>
              <a:t>Pictures:</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Dean Protein: https://www.fns.usda.gov/tn/graphics-library</a:t>
            </a:r>
          </a:p>
          <a:p>
            <a:pPr eaLnBrk="1" hangingPunct="1">
              <a:spcBef>
                <a:spcPct val="0"/>
              </a:spcBef>
            </a:pPr>
            <a:r>
              <a:rPr lang="en-US" altLang="en-US" dirty="0"/>
              <a:t>MyPlate: https://www.fns.usda.gov/tn/graphics-library</a:t>
            </a:r>
          </a:p>
        </p:txBody>
      </p:sp>
      <p:sp>
        <p:nvSpPr>
          <p:cNvPr id="4" name="Slide Number Placeholder 3">
            <a:extLst>
              <a:ext uri="{FF2B5EF4-FFF2-40B4-BE49-F238E27FC236}">
                <a16:creationId xmlns:a16="http://schemas.microsoft.com/office/drawing/2014/main" id="{915AAEA0-C90B-48DC-9A4C-C8A2DCA43B2E}"/>
              </a:ext>
            </a:extLst>
          </p:cNvPr>
          <p:cNvSpPr>
            <a:spLocks noGrp="1"/>
          </p:cNvSpPr>
          <p:nvPr>
            <p:ph type="sldNum" sz="quarter" idx="5"/>
          </p:nvPr>
        </p:nvSpPr>
        <p:spPr/>
        <p:txBody>
          <a:bodyPr/>
          <a:lstStyle/>
          <a:p>
            <a:pPr>
              <a:defRPr/>
            </a:pPr>
            <a:fld id="{CAF81513-EEE7-439F-800D-F1CF7FC7058C}" type="slidenum">
              <a:rPr lang="en-US" smtClean="0"/>
              <a:pPr>
                <a:defRPr/>
              </a:pPr>
              <a:t>4</a:t>
            </a:fld>
            <a:endParaRPr lang="en-US" dirty="0"/>
          </a:p>
        </p:txBody>
      </p:sp>
    </p:spTree>
    <p:extLst>
      <p:ext uri="{BB962C8B-B14F-4D97-AF65-F5344CB8AC3E}">
        <p14:creationId xmlns:p14="http://schemas.microsoft.com/office/powerpoint/2010/main" val="3758736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ADBAD13-D87A-4707-B63D-9656957E3B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5106382B-C2DB-4BC7-82BE-886895F926E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defRPr/>
            </a:pPr>
            <a:r>
              <a:rPr lang="en-US" altLang="en-US" dirty="0"/>
              <a:t>Raise your hand if you can name a food in the Protein group that comes from a plant?  One from an animal? Good job!!</a:t>
            </a:r>
          </a:p>
          <a:p>
            <a:pPr eaLnBrk="1" hangingPunct="1">
              <a:spcBef>
                <a:spcPct val="0"/>
              </a:spcBef>
              <a:defRPr/>
            </a:pPr>
            <a:endParaRPr lang="en-US" altLang="en-US" dirty="0"/>
          </a:p>
          <a:p>
            <a:pPr>
              <a:defRPr/>
            </a:pPr>
            <a:endParaRPr lang="en-US" altLang="en-US" dirty="0"/>
          </a:p>
          <a:p>
            <a:pPr eaLnBrk="1" fontAlgn="auto" hangingPunct="1">
              <a:spcBef>
                <a:spcPts val="0"/>
              </a:spcBef>
              <a:spcAft>
                <a:spcPts val="0"/>
              </a:spcAft>
              <a:defRPr/>
            </a:pPr>
            <a:r>
              <a:rPr lang="en-US" altLang="en-US" b="1" dirty="0"/>
              <a:t>Pictures:</a:t>
            </a:r>
          </a:p>
          <a:p>
            <a:pPr eaLnBrk="1" fontAlgn="auto" hangingPunct="1">
              <a:spcBef>
                <a:spcPts val="0"/>
              </a:spcBef>
              <a:spcAft>
                <a:spcPts val="0"/>
              </a:spcAft>
              <a:defRPr/>
            </a:pPr>
            <a:r>
              <a:rPr lang="en-US" altLang="en-US" dirty="0"/>
              <a:t>Dean Protein &amp; MyPlate: https://www.fns.usda.gov/tn/graphics-library</a:t>
            </a:r>
          </a:p>
          <a:p>
            <a:pPr eaLnBrk="1" fontAlgn="auto" hangingPunct="1">
              <a:spcBef>
                <a:spcPts val="0"/>
              </a:spcBef>
              <a:spcAft>
                <a:spcPts val="0"/>
              </a:spcAft>
              <a:defRPr/>
            </a:pPr>
            <a:r>
              <a:rPr lang="en-US" dirty="0"/>
              <a:t>Chick </a:t>
            </a:r>
            <a:r>
              <a:rPr lang="en-US" dirty="0" err="1"/>
              <a:t>Peas:https</a:t>
            </a:r>
            <a:r>
              <a:rPr lang="en-US" dirty="0"/>
              <a:t>://www.istockphoto.com/photo</a:t>
            </a:r>
          </a:p>
          <a:p>
            <a:pPr eaLnBrk="1" fontAlgn="auto" hangingPunct="1">
              <a:spcBef>
                <a:spcPts val="0"/>
              </a:spcBef>
              <a:spcAft>
                <a:spcPts val="0"/>
              </a:spcAft>
              <a:defRPr/>
            </a:pPr>
            <a:r>
              <a:rPr lang="en-US" dirty="0"/>
              <a:t>Prawns: https://www.istockphoto.com/photo</a:t>
            </a:r>
          </a:p>
          <a:p>
            <a:pPr eaLnBrk="1" fontAlgn="auto" hangingPunct="1">
              <a:spcBef>
                <a:spcPts val="0"/>
              </a:spcBef>
              <a:spcAft>
                <a:spcPts val="0"/>
              </a:spcAft>
              <a:defRPr/>
            </a:pPr>
            <a:r>
              <a:rPr lang="en-US" dirty="0"/>
              <a:t>Salmon: https://www.istockphoto.com/photo</a:t>
            </a:r>
          </a:p>
          <a:p>
            <a:pPr eaLnBrk="1" fontAlgn="auto" hangingPunct="1">
              <a:spcBef>
                <a:spcPts val="0"/>
              </a:spcBef>
              <a:spcAft>
                <a:spcPts val="0"/>
              </a:spcAft>
              <a:defRPr/>
            </a:pPr>
            <a:r>
              <a:rPr lang="en-US" dirty="0"/>
              <a:t>Ham: https://www.istockphoto.com/photo</a:t>
            </a:r>
          </a:p>
          <a:p>
            <a:pPr eaLnBrk="1" fontAlgn="auto" hangingPunct="1">
              <a:spcBef>
                <a:spcPts val="0"/>
              </a:spcBef>
              <a:spcAft>
                <a:spcPts val="0"/>
              </a:spcAft>
              <a:defRPr/>
            </a:pPr>
            <a:r>
              <a:rPr lang="en-US" dirty="0"/>
              <a:t>Mixed nuts shelled: https://www.istockphoto.com/photo </a:t>
            </a:r>
          </a:p>
          <a:p>
            <a:pPr eaLnBrk="1" fontAlgn="auto" hangingPunct="1">
              <a:spcBef>
                <a:spcPts val="0"/>
              </a:spcBef>
              <a:spcAft>
                <a:spcPts val="0"/>
              </a:spcAft>
              <a:defRPr/>
            </a:pPr>
            <a:r>
              <a:rPr lang="en-US" dirty="0"/>
              <a:t>Three kinds of beans: https://www.istockphoto.com/photo</a:t>
            </a:r>
          </a:p>
          <a:p>
            <a:pPr eaLnBrk="1" fontAlgn="auto" hangingPunct="1">
              <a:spcBef>
                <a:spcPts val="0"/>
              </a:spcBef>
              <a:spcAft>
                <a:spcPts val="0"/>
              </a:spcAft>
              <a:defRPr/>
            </a:pPr>
            <a:r>
              <a:rPr lang="en-US" dirty="0"/>
              <a:t>Peanut butter: https://www.istockphoto.com/photo</a:t>
            </a:r>
          </a:p>
          <a:p>
            <a:pPr eaLnBrk="1" fontAlgn="auto" hangingPunct="1">
              <a:spcBef>
                <a:spcPts val="0"/>
              </a:spcBef>
              <a:spcAft>
                <a:spcPts val="0"/>
              </a:spcAft>
              <a:defRPr/>
            </a:pPr>
            <a:r>
              <a:rPr lang="en-US" dirty="0"/>
              <a:t>Sunflower Seed: https://www.istockphoto.com/photo</a:t>
            </a:r>
          </a:p>
          <a:p>
            <a:pPr eaLnBrk="1" fontAlgn="auto" hangingPunct="1">
              <a:spcBef>
                <a:spcPts val="0"/>
              </a:spcBef>
              <a:spcAft>
                <a:spcPts val="0"/>
              </a:spcAft>
              <a:defRPr/>
            </a:pPr>
            <a:r>
              <a:rPr lang="en-US" dirty="0"/>
              <a:t>Peanut: https://www.istockphoto.com/photo</a:t>
            </a:r>
          </a:p>
          <a:p>
            <a:pPr eaLnBrk="1" fontAlgn="auto" hangingPunct="1">
              <a:spcBef>
                <a:spcPts val="0"/>
              </a:spcBef>
              <a:spcAft>
                <a:spcPts val="0"/>
              </a:spcAft>
              <a:defRPr/>
            </a:pPr>
            <a:r>
              <a:rPr lang="en-US" dirty="0"/>
              <a:t>Hamburger: https://www.istockphoto.com/photo</a:t>
            </a:r>
          </a:p>
          <a:p>
            <a:pPr eaLnBrk="1" fontAlgn="auto" hangingPunct="1">
              <a:spcBef>
                <a:spcPts val="0"/>
              </a:spcBef>
              <a:spcAft>
                <a:spcPts val="0"/>
              </a:spcAft>
              <a:defRPr/>
            </a:pPr>
            <a:r>
              <a:rPr lang="en-US" dirty="0"/>
              <a:t>Grilled pork chop: https://www.istockphoto.com/photo</a:t>
            </a:r>
          </a:p>
          <a:p>
            <a:pPr eaLnBrk="1" fontAlgn="auto" hangingPunct="1">
              <a:spcBef>
                <a:spcPts val="0"/>
              </a:spcBef>
              <a:spcAft>
                <a:spcPts val="0"/>
              </a:spcAft>
              <a:defRPr/>
            </a:pPr>
            <a:r>
              <a:rPr lang="en-US" dirty="0"/>
              <a:t>Steak: https://www.istockphoto.com/photo</a:t>
            </a:r>
          </a:p>
          <a:p>
            <a:pPr eaLnBrk="1" fontAlgn="auto" hangingPunct="1">
              <a:spcBef>
                <a:spcPts val="0"/>
              </a:spcBef>
              <a:spcAft>
                <a:spcPts val="0"/>
              </a:spcAft>
              <a:defRPr/>
            </a:pPr>
            <a:r>
              <a:rPr lang="en-US" dirty="0"/>
              <a:t>Grilled chicken: https://www.istockphoto.com/photo</a:t>
            </a:r>
          </a:p>
          <a:p>
            <a:pPr eaLnBrk="1" fontAlgn="auto" hangingPunct="1">
              <a:spcBef>
                <a:spcPts val="0"/>
              </a:spcBef>
              <a:spcAft>
                <a:spcPts val="0"/>
              </a:spcAft>
              <a:defRPr/>
            </a:pPr>
            <a:r>
              <a:rPr lang="en-US" dirty="0"/>
              <a:t>Hardboiled egg: https://www.istockphoto.com/photo</a:t>
            </a:r>
          </a:p>
          <a:p>
            <a:pPr eaLnBrk="1" fontAlgn="auto" hangingPunct="1">
              <a:spcBef>
                <a:spcPts val="0"/>
              </a:spcBef>
              <a:spcAft>
                <a:spcPts val="0"/>
              </a:spcAft>
              <a:defRPr/>
            </a:pPr>
            <a:r>
              <a:rPr lang="en-US" b="0" dirty="0"/>
              <a:t>Edamame: </a:t>
            </a:r>
            <a:r>
              <a:rPr lang="en-US" dirty="0"/>
              <a:t>https://www.istockphoto.com/photo</a:t>
            </a:r>
            <a:endParaRPr lang="en-US" altLang="en-US" b="0" dirty="0"/>
          </a:p>
        </p:txBody>
      </p:sp>
      <p:sp>
        <p:nvSpPr>
          <p:cNvPr id="4" name="Slide Number Placeholder 3">
            <a:extLst>
              <a:ext uri="{FF2B5EF4-FFF2-40B4-BE49-F238E27FC236}">
                <a16:creationId xmlns:a16="http://schemas.microsoft.com/office/drawing/2014/main" id="{0B5C9DE5-57E1-4F1A-B565-195F18132F2B}"/>
              </a:ext>
            </a:extLst>
          </p:cNvPr>
          <p:cNvSpPr>
            <a:spLocks noGrp="1"/>
          </p:cNvSpPr>
          <p:nvPr>
            <p:ph type="sldNum" sz="quarter" idx="5"/>
          </p:nvPr>
        </p:nvSpPr>
        <p:spPr/>
        <p:txBody>
          <a:bodyPr/>
          <a:lstStyle/>
          <a:p>
            <a:pPr>
              <a:defRPr/>
            </a:pPr>
            <a:fld id="{CDF74D90-046E-488F-9EE3-E3F70A4272B5}" type="slidenum">
              <a:rPr lang="en-US" smtClean="0"/>
              <a:pPr>
                <a:defRPr/>
              </a:pPr>
              <a:t>5</a:t>
            </a:fld>
            <a:endParaRPr lang="en-US"/>
          </a:p>
        </p:txBody>
      </p:sp>
    </p:spTree>
    <p:extLst>
      <p:ext uri="{BB962C8B-B14F-4D97-AF65-F5344CB8AC3E}">
        <p14:creationId xmlns:p14="http://schemas.microsoft.com/office/powerpoint/2010/main" val="858593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or No? Chicken is in the Protein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Thumbs up and down: purchased from www.istockphoto.com</a:t>
            </a:r>
          </a:p>
          <a:p>
            <a:r>
              <a:rPr lang="en-US" dirty="0"/>
              <a:t>Chicken drumstick: purchased from www.istockphoto.com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F35C84-9DB6-41DE-A1AD-F41266EF4F0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01872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Yes! Chicken is a protein food.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Thumbs up and down: purchased from www.istockphoto.com</a:t>
            </a:r>
          </a:p>
          <a:p>
            <a:r>
              <a:rPr lang="en-US" sz="1200" kern="1200" dirty="0">
                <a:solidFill>
                  <a:schemeClr val="tx1"/>
                </a:solidFill>
                <a:effectLst/>
                <a:latin typeface="+mn-lt"/>
                <a:ea typeface="+mn-ea"/>
                <a:cs typeface="+mn-cs"/>
              </a:rPr>
              <a:t>Dean Protein: htt</a:t>
            </a:r>
            <a:r>
              <a:rPr lang="en-US" altLang="en-US" b="0" baseline="0" dirty="0"/>
              <a:t>ps://www.fns.usda.gov/tn/graphics-library</a:t>
            </a:r>
          </a:p>
          <a:p>
            <a:r>
              <a:rPr lang="en-US" dirty="0"/>
              <a:t>Chicken drumstick: purchased from www.istockphoto.com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F35C84-9DB6-41DE-A1AD-F41266EF4F0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350344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or No? Protein foods only come from animals.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Thumbs up and down: purchased from www.istockphoto.com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F35C84-9DB6-41DE-A1AD-F41266EF4F0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169740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Protein foods come from plants and animals.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Thumbs up and down: purchased from www.istockphoto.com</a:t>
            </a:r>
          </a:p>
          <a:p>
            <a:r>
              <a:rPr lang="en-US" dirty="0"/>
              <a:t>Plant: PowerPoint icon</a:t>
            </a:r>
          </a:p>
          <a:p>
            <a:r>
              <a:rPr lang="en-US" dirty="0"/>
              <a:t>Cow: PowerPoint icon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F35C84-9DB6-41DE-A1AD-F41266EF4F0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188236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1370CDC8-6193-46FC-8C91-B8A9E4EC4A3C}" type="datetimeFigureOut">
              <a:rPr lang="en-US" smtClean="0"/>
              <a:t>2/18/2019</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4A3049F-D001-4607-A82F-667BA996A1DE}"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354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0CDC8-6193-46FC-8C91-B8A9E4EC4A3C}" type="datetimeFigureOut">
              <a:rPr lang="en-US" smtClean="0"/>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3049F-D001-4607-A82F-667BA996A1DE}" type="slidenum">
              <a:rPr lang="en-US" smtClean="0"/>
              <a:t>‹#›</a:t>
            </a:fld>
            <a:endParaRPr lang="en-US"/>
          </a:p>
        </p:txBody>
      </p:sp>
    </p:spTree>
    <p:extLst>
      <p:ext uri="{BB962C8B-B14F-4D97-AF65-F5344CB8AC3E}">
        <p14:creationId xmlns:p14="http://schemas.microsoft.com/office/powerpoint/2010/main" val="2861509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0CDC8-6193-46FC-8C91-B8A9E4EC4A3C}" type="datetimeFigureOut">
              <a:rPr lang="en-US" smtClean="0"/>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3049F-D001-4607-A82F-667BA996A1DE}" type="slidenum">
              <a:rPr lang="en-US" smtClean="0"/>
              <a:t>‹#›</a:t>
            </a:fld>
            <a:endParaRPr lang="en-US"/>
          </a:p>
        </p:txBody>
      </p:sp>
    </p:spTree>
    <p:extLst>
      <p:ext uri="{BB962C8B-B14F-4D97-AF65-F5344CB8AC3E}">
        <p14:creationId xmlns:p14="http://schemas.microsoft.com/office/powerpoint/2010/main" val="951672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a:defRPr/>
            </a:pPr>
            <a:fld id="{27486572-0917-438F-B695-37F3385207A6}" type="datetimeFigureOut">
              <a:rPr lang="en-US" smtClean="0"/>
              <a:pPr>
                <a:defRPr/>
              </a:pPr>
              <a:t>2/18/2019</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D813D8C1-C1F2-4E96-BD5F-9D8ED5DB683E}" type="slidenum">
              <a:rPr lang="en-US" smtClean="0"/>
              <a:pPr>
                <a:defRPr/>
              </a:pPr>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676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3A37FA5-BD7C-4B7D-A82A-1A541DDEBE20}" type="datetimeFigureOut">
              <a:rPr lang="en-US" smtClean="0"/>
              <a:pPr>
                <a:defRPr/>
              </a:pPr>
              <a:t>2/18/2019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DA8789E-675D-4B64-A648-6FF5DCBFE77F}" type="slidenum">
              <a:rPr lang="en-US" smtClean="0"/>
              <a:pPr>
                <a:defRPr/>
              </a:pPr>
              <a:t>‹#›</a:t>
            </a:fld>
            <a:endParaRPr lang="en-US"/>
          </a:p>
        </p:txBody>
      </p:sp>
    </p:spTree>
    <p:extLst>
      <p:ext uri="{BB962C8B-B14F-4D97-AF65-F5344CB8AC3E}">
        <p14:creationId xmlns:p14="http://schemas.microsoft.com/office/powerpoint/2010/main" val="2808385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70E8842-9ACE-4080-9D2D-867731B14BB6}" type="datetimeFigureOut">
              <a:rPr lang="en-US" smtClean="0"/>
              <a:pPr>
                <a:defRPr/>
              </a:pPr>
              <a:t>2/18/2019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918A46-1434-4EA8-8C42-554CB9E71012}" type="slidenum">
              <a:rPr lang="en-US" smtClean="0"/>
              <a:pPr>
                <a:defRPr/>
              </a:pPr>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816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6507A85-5C36-47D5-9DE0-AC5D4335C7DB}" type="datetimeFigureOut">
              <a:rPr lang="en-US" smtClean="0"/>
              <a:pPr>
                <a:defRPr/>
              </a:pPr>
              <a:t>2/18/2019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22A5874-B4B2-4216-A7C2-2A9132FDBA3B}" type="slidenum">
              <a:rPr lang="en-US" smtClean="0"/>
              <a:pPr>
                <a:defRPr/>
              </a:pPr>
              <a:t>‹#›</a:t>
            </a:fld>
            <a:endParaRPr lang="en-US"/>
          </a:p>
        </p:txBody>
      </p:sp>
    </p:spTree>
    <p:extLst>
      <p:ext uri="{BB962C8B-B14F-4D97-AF65-F5344CB8AC3E}">
        <p14:creationId xmlns:p14="http://schemas.microsoft.com/office/powerpoint/2010/main" val="2152897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E37C842B-F5AE-4488-BA5C-F2FFB14D8C91}" type="datetimeFigureOut">
              <a:rPr lang="en-US" smtClean="0"/>
              <a:pPr>
                <a:defRPr/>
              </a:pPr>
              <a:t>2/18/2019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C166AE4-F2FF-4311-B59E-3DE28CF1E608}" type="slidenum">
              <a:rPr lang="en-US" smtClean="0"/>
              <a:pPr>
                <a:defRPr/>
              </a:pPr>
              <a:t>‹#›</a:t>
            </a:fld>
            <a:endParaRPr lang="en-US"/>
          </a:p>
        </p:txBody>
      </p:sp>
    </p:spTree>
    <p:extLst>
      <p:ext uri="{BB962C8B-B14F-4D97-AF65-F5344CB8AC3E}">
        <p14:creationId xmlns:p14="http://schemas.microsoft.com/office/powerpoint/2010/main" val="878492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9EF09E19-5472-482A-9493-5F32DE92381E}" type="datetimeFigureOut">
              <a:rPr lang="en-US" smtClean="0"/>
              <a:pPr>
                <a:defRPr/>
              </a:pPr>
              <a:t>2/18/2019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DE56F64-1527-43B9-AC76-BBCA5D7F933D}" type="slidenum">
              <a:rPr lang="en-US" smtClean="0"/>
              <a:pPr>
                <a:defRPr/>
              </a:pPr>
              <a:t>‹#›</a:t>
            </a:fld>
            <a:endParaRPr lang="en-US"/>
          </a:p>
        </p:txBody>
      </p:sp>
    </p:spTree>
    <p:extLst>
      <p:ext uri="{BB962C8B-B14F-4D97-AF65-F5344CB8AC3E}">
        <p14:creationId xmlns:p14="http://schemas.microsoft.com/office/powerpoint/2010/main" val="2593284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702F628-3E1C-457D-B61A-B3495DD665CF}" type="datetimeFigureOut">
              <a:rPr lang="en-US" smtClean="0"/>
              <a:pPr>
                <a:defRPr/>
              </a:pPr>
              <a:t>2/18/2019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6BA6222-18DD-464F-828C-A0A93A0C6D9D}" type="slidenum">
              <a:rPr lang="en-US" smtClean="0"/>
              <a:pPr>
                <a:defRPr/>
              </a:pPr>
              <a:t>‹#›</a:t>
            </a:fld>
            <a:endParaRPr lang="en-US"/>
          </a:p>
        </p:txBody>
      </p:sp>
    </p:spTree>
    <p:extLst>
      <p:ext uri="{BB962C8B-B14F-4D97-AF65-F5344CB8AC3E}">
        <p14:creationId xmlns:p14="http://schemas.microsoft.com/office/powerpoint/2010/main" val="1623919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2CC5B77-B1A3-4477-B823-9A3F45888D70}" type="datetimeFigureOut">
              <a:rPr lang="en-US" smtClean="0"/>
              <a:pPr>
                <a:defRPr/>
              </a:pPr>
              <a:t>2/18/2019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E377ED6-A171-439C-BC41-EDA49B495FDD}" type="slidenum">
              <a:rPr lang="en-US" smtClean="0"/>
              <a:pPr>
                <a:defRPr/>
              </a:pPr>
              <a:t>‹#›</a:t>
            </a:fld>
            <a:endParaRPr lang="en-US"/>
          </a:p>
        </p:txBody>
      </p:sp>
    </p:spTree>
    <p:extLst>
      <p:ext uri="{BB962C8B-B14F-4D97-AF65-F5344CB8AC3E}">
        <p14:creationId xmlns:p14="http://schemas.microsoft.com/office/powerpoint/2010/main" val="1811863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0CDC8-6193-46FC-8C91-B8A9E4EC4A3C}" type="datetimeFigureOut">
              <a:rPr lang="en-US" smtClean="0"/>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3049F-D001-4607-A82F-667BA996A1DE}" type="slidenum">
              <a:rPr lang="en-US" smtClean="0"/>
              <a:t>‹#›</a:t>
            </a:fld>
            <a:endParaRPr lang="en-US"/>
          </a:p>
        </p:txBody>
      </p:sp>
    </p:spTree>
    <p:extLst>
      <p:ext uri="{BB962C8B-B14F-4D97-AF65-F5344CB8AC3E}">
        <p14:creationId xmlns:p14="http://schemas.microsoft.com/office/powerpoint/2010/main" val="3996549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24A9F9C-3C58-43D8-B15B-E10412990975}" type="datetimeFigureOut">
              <a:rPr lang="en-US" smtClean="0"/>
              <a:pPr>
                <a:defRPr/>
              </a:pPr>
              <a:t>2/18/2019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C957C0C-0303-4DCB-A4E7-98FE8DF19C9F}" type="slidenum">
              <a:rPr lang="en-US" smtClean="0"/>
              <a:pPr>
                <a:defRPr/>
              </a:pPr>
              <a:t>‹#›</a:t>
            </a:fld>
            <a:endParaRPr lang="en-US"/>
          </a:p>
        </p:txBody>
      </p:sp>
    </p:spTree>
    <p:extLst>
      <p:ext uri="{BB962C8B-B14F-4D97-AF65-F5344CB8AC3E}">
        <p14:creationId xmlns:p14="http://schemas.microsoft.com/office/powerpoint/2010/main" val="2768896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C921411-D07D-4601-83A5-AC85A28E64EA}" type="datetimeFigureOut">
              <a:rPr lang="en-US" smtClean="0"/>
              <a:pPr>
                <a:defRPr/>
              </a:pPr>
              <a:t>2/18/2019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18BF071-B3E3-4F30-9CD5-D9B1E14451B7}" type="slidenum">
              <a:rPr lang="en-US" smtClean="0"/>
              <a:pPr>
                <a:defRPr/>
              </a:pPr>
              <a:t>‹#›</a:t>
            </a:fld>
            <a:endParaRPr lang="en-US"/>
          </a:p>
        </p:txBody>
      </p:sp>
    </p:spTree>
    <p:extLst>
      <p:ext uri="{BB962C8B-B14F-4D97-AF65-F5344CB8AC3E}">
        <p14:creationId xmlns:p14="http://schemas.microsoft.com/office/powerpoint/2010/main" val="2186783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DE2DCF6-F991-47F6-9397-7432E48AD6FD}" type="datetimeFigureOut">
              <a:rPr lang="en-US" smtClean="0"/>
              <a:pPr>
                <a:defRPr/>
              </a:pPr>
              <a:t>2/18/2019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FBC5DFC-0BEF-4B65-962B-EA24260CE245}" type="slidenum">
              <a:rPr lang="en-US" smtClean="0"/>
              <a:pPr>
                <a:defRPr/>
              </a:pPr>
              <a:t>‹#›</a:t>
            </a:fld>
            <a:endParaRPr lang="en-US"/>
          </a:p>
        </p:txBody>
      </p:sp>
    </p:spTree>
    <p:extLst>
      <p:ext uri="{BB962C8B-B14F-4D97-AF65-F5344CB8AC3E}">
        <p14:creationId xmlns:p14="http://schemas.microsoft.com/office/powerpoint/2010/main" val="1586404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3BE31B-2AC2-4B06-9B05-D645CE344F6C}"/>
              </a:ext>
            </a:extLst>
          </p:cNvPr>
          <p:cNvSpPr/>
          <p:nvPr/>
        </p:nvSpPr>
        <p:spPr>
          <a:xfrm>
            <a:off x="183059" y="183059"/>
            <a:ext cx="8777883" cy="6491883"/>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5" name="Straight Connector 4">
            <a:extLst>
              <a:ext uri="{FF2B5EF4-FFF2-40B4-BE49-F238E27FC236}">
                <a16:creationId xmlns:a16="http://schemas.microsoft.com/office/drawing/2014/main" id="{DA2C483A-835E-4532-B0F4-84085D5F9EB5}"/>
              </a:ext>
            </a:extLst>
          </p:cNvPr>
          <p:cNvCxnSpPr/>
          <p:nvPr/>
        </p:nvCxnSpPr>
        <p:spPr>
          <a:xfrm>
            <a:off x="1483445" y="3733726"/>
            <a:ext cx="6172646"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32485" y="882376"/>
            <a:ext cx="7475220" cy="2926080"/>
          </a:xfrm>
        </p:spPr>
        <p:txBody>
          <a:bodyPr anchor="b"/>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3869636"/>
            <a:ext cx="6575895" cy="1388165"/>
          </a:xfrm>
        </p:spPr>
        <p:txBody>
          <a:bodyPr/>
          <a:lstStyle>
            <a:lvl1pPr marL="0" indent="0" algn="ctr">
              <a:spcBef>
                <a:spcPts val="1000"/>
              </a:spcBef>
              <a:buNone/>
              <a:defRPr sz="1800">
                <a:solidFill>
                  <a:srgbClr val="FFFFFF"/>
                </a:solidFill>
              </a:defRPr>
            </a:lvl1pPr>
            <a:lvl2pPr marL="342882" indent="0" algn="ctr">
              <a:buNone/>
              <a:defRPr sz="1800"/>
            </a:lvl2pPr>
            <a:lvl3pPr marL="685765" indent="0" algn="ctr">
              <a:buNone/>
              <a:defRPr sz="1800"/>
            </a:lvl3pPr>
            <a:lvl4pPr marL="1028647" indent="0" algn="ctr">
              <a:buNone/>
              <a:defRPr sz="1500"/>
            </a:lvl4pPr>
            <a:lvl5pPr marL="1371530" indent="0" algn="ctr">
              <a:buNone/>
              <a:defRPr sz="1500"/>
            </a:lvl5pPr>
            <a:lvl6pPr marL="1714412" indent="0" algn="ctr">
              <a:buNone/>
              <a:defRPr sz="1500"/>
            </a:lvl6pPr>
            <a:lvl7pPr marL="2057295" indent="0" algn="ctr">
              <a:buNone/>
              <a:defRPr sz="1500"/>
            </a:lvl7pPr>
            <a:lvl8pPr marL="2400177" indent="0" algn="ctr">
              <a:buNone/>
              <a:defRPr sz="1500"/>
            </a:lvl8pPr>
            <a:lvl9pPr marL="2743060" indent="0" algn="ctr">
              <a:buNone/>
              <a:defRPr sz="1500"/>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F54AB6B3-F9DA-43C5-941F-48D57AE3AA5C}"/>
              </a:ext>
            </a:extLst>
          </p:cNvPr>
          <p:cNvSpPr>
            <a:spLocks noGrp="1"/>
          </p:cNvSpPr>
          <p:nvPr>
            <p:ph type="dt" sz="half" idx="10"/>
          </p:nvPr>
        </p:nvSpPr>
        <p:spPr/>
        <p:txBody>
          <a:bodyPr/>
          <a:lstStyle>
            <a:lvl1pPr>
              <a:defRPr>
                <a:solidFill>
                  <a:srgbClr val="FFFFFF"/>
                </a:solidFill>
              </a:defRPr>
            </a:lvl1pPr>
          </a:lstStyle>
          <a:p>
            <a:pPr>
              <a:defRPr/>
            </a:pPr>
            <a:fld id="{55D07A83-3FE5-40B1-973A-DB21CFE3A845}" type="datetimeFigureOut">
              <a:rPr lang="en-US"/>
              <a:pPr>
                <a:defRPr/>
              </a:pPr>
              <a:t>2/18/2019</a:t>
            </a:fld>
            <a:endParaRPr lang="en-US" dirty="0"/>
          </a:p>
        </p:txBody>
      </p:sp>
      <p:sp>
        <p:nvSpPr>
          <p:cNvPr id="7" name="Footer Placeholder 4">
            <a:extLst>
              <a:ext uri="{FF2B5EF4-FFF2-40B4-BE49-F238E27FC236}">
                <a16:creationId xmlns:a16="http://schemas.microsoft.com/office/drawing/2014/main" id="{6576B160-2E22-4DC3-B8D0-A6A1CE64347C}"/>
              </a:ext>
            </a:extLst>
          </p:cNvPr>
          <p:cNvSpPr>
            <a:spLocks noGrp="1"/>
          </p:cNvSpPr>
          <p:nvPr>
            <p:ph type="ftr" sz="quarter" idx="11"/>
          </p:nvPr>
        </p:nvSpPr>
        <p:spPr/>
        <p:txBody>
          <a:bodyPr/>
          <a:lstStyle>
            <a:lvl1pPr>
              <a:defRPr>
                <a:solidFill>
                  <a:srgbClr val="FFFFFF"/>
                </a:solidFill>
              </a:defRPr>
            </a:lvl1pPr>
          </a:lstStyle>
          <a:p>
            <a:pPr>
              <a:defRPr/>
            </a:pPr>
            <a:endParaRPr lang="en-US"/>
          </a:p>
        </p:txBody>
      </p:sp>
      <p:sp>
        <p:nvSpPr>
          <p:cNvPr id="8" name="Slide Number Placeholder 5">
            <a:extLst>
              <a:ext uri="{FF2B5EF4-FFF2-40B4-BE49-F238E27FC236}">
                <a16:creationId xmlns:a16="http://schemas.microsoft.com/office/drawing/2014/main" id="{51201558-E46C-4DCE-B395-79D84C3C1D14}"/>
              </a:ext>
            </a:extLst>
          </p:cNvPr>
          <p:cNvSpPr>
            <a:spLocks noGrp="1"/>
          </p:cNvSpPr>
          <p:nvPr>
            <p:ph type="sldNum" sz="quarter" idx="12"/>
          </p:nvPr>
        </p:nvSpPr>
        <p:spPr/>
        <p:txBody>
          <a:bodyPr/>
          <a:lstStyle>
            <a:lvl1pPr>
              <a:defRPr>
                <a:solidFill>
                  <a:srgbClr val="FFFFFF"/>
                </a:solidFill>
              </a:defRPr>
            </a:lvl1pPr>
          </a:lstStyle>
          <a:p>
            <a:pPr>
              <a:defRPr/>
            </a:pPr>
            <a:fld id="{DCBDC7CE-22F1-4605-A01A-A4CA9EDA3245}" type="slidenum">
              <a:rPr lang="en-US"/>
              <a:pPr>
                <a:defRPr/>
              </a:pPr>
              <a:t>‹#›</a:t>
            </a:fld>
            <a:endParaRPr lang="en-US" dirty="0"/>
          </a:p>
        </p:txBody>
      </p:sp>
    </p:spTree>
    <p:extLst>
      <p:ext uri="{BB962C8B-B14F-4D97-AF65-F5344CB8AC3E}">
        <p14:creationId xmlns:p14="http://schemas.microsoft.com/office/powerpoint/2010/main" val="820007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65E7852-5163-48EB-BFD4-2E54DA30CB4F}"/>
              </a:ext>
            </a:extLst>
          </p:cNvPr>
          <p:cNvSpPr>
            <a:spLocks noGrp="1"/>
          </p:cNvSpPr>
          <p:nvPr>
            <p:ph type="dt" sz="half" idx="10"/>
          </p:nvPr>
        </p:nvSpPr>
        <p:spPr/>
        <p:txBody>
          <a:bodyPr/>
          <a:lstStyle>
            <a:lvl1pPr>
              <a:defRPr/>
            </a:lvl1pPr>
          </a:lstStyle>
          <a:p>
            <a:pPr>
              <a:defRPr/>
            </a:pPr>
            <a:fld id="{2CF90096-28EF-486C-834E-A6258423B888}" type="datetimeFigureOut">
              <a:rPr lang="en-US"/>
              <a:pPr>
                <a:defRPr/>
              </a:pPr>
              <a:t>2/18/2019</a:t>
            </a:fld>
            <a:endParaRPr lang="en-US"/>
          </a:p>
        </p:txBody>
      </p:sp>
      <p:sp>
        <p:nvSpPr>
          <p:cNvPr id="5" name="Footer Placeholder 4">
            <a:extLst>
              <a:ext uri="{FF2B5EF4-FFF2-40B4-BE49-F238E27FC236}">
                <a16:creationId xmlns:a16="http://schemas.microsoft.com/office/drawing/2014/main" id="{C2FDF0AB-4CD1-429B-A38D-EA07197F81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255094-1F1C-4BA3-8D6D-9B7EA64604FB}"/>
              </a:ext>
            </a:extLst>
          </p:cNvPr>
          <p:cNvSpPr>
            <a:spLocks noGrp="1"/>
          </p:cNvSpPr>
          <p:nvPr>
            <p:ph type="sldNum" sz="quarter" idx="12"/>
          </p:nvPr>
        </p:nvSpPr>
        <p:spPr/>
        <p:txBody>
          <a:bodyPr/>
          <a:lstStyle>
            <a:lvl1pPr>
              <a:defRPr/>
            </a:lvl1pPr>
          </a:lstStyle>
          <a:p>
            <a:pPr>
              <a:defRPr/>
            </a:pPr>
            <a:fld id="{6150B8F3-ED2F-47E3-8BE6-C4E0594CDE9C}" type="slidenum">
              <a:rPr lang="en-US"/>
              <a:pPr>
                <a:defRPr/>
              </a:pPr>
              <a:t>‹#›</a:t>
            </a:fld>
            <a:endParaRPr lang="en-US"/>
          </a:p>
        </p:txBody>
      </p:sp>
    </p:spTree>
    <p:extLst>
      <p:ext uri="{BB962C8B-B14F-4D97-AF65-F5344CB8AC3E}">
        <p14:creationId xmlns:p14="http://schemas.microsoft.com/office/powerpoint/2010/main" val="3773612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6689CA4-4E7A-4254-8A77-062B10D91FEA}"/>
              </a:ext>
            </a:extLst>
          </p:cNvPr>
          <p:cNvCxnSpPr/>
          <p:nvPr/>
        </p:nvCxnSpPr>
        <p:spPr>
          <a:xfrm>
            <a:off x="1485678" y="4020592"/>
            <a:ext cx="617264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1"/>
            <a:ext cx="6576822" cy="1363806"/>
          </a:xfrm>
        </p:spPr>
        <p:txBody>
          <a:bodyPr/>
          <a:lstStyle>
            <a:lvl1pPr marL="0" indent="0" algn="ctr">
              <a:buNone/>
              <a:defRPr sz="1800">
                <a:solidFill>
                  <a:schemeClr val="accent1"/>
                </a:solidFill>
              </a:defRPr>
            </a:lvl1pPr>
            <a:lvl2pPr marL="342882" indent="0">
              <a:buNone/>
              <a:defRPr sz="1350">
                <a:solidFill>
                  <a:schemeClr val="tx1">
                    <a:tint val="75000"/>
                  </a:schemeClr>
                </a:solidFill>
              </a:defRPr>
            </a:lvl2pPr>
            <a:lvl3pPr marL="685765" indent="0">
              <a:buNone/>
              <a:defRPr sz="1200">
                <a:solidFill>
                  <a:schemeClr val="tx1">
                    <a:tint val="75000"/>
                  </a:schemeClr>
                </a:solidFill>
              </a:defRPr>
            </a:lvl3pPr>
            <a:lvl4pPr marL="1028647" indent="0">
              <a:buNone/>
              <a:defRPr sz="1050">
                <a:solidFill>
                  <a:schemeClr val="tx1">
                    <a:tint val="75000"/>
                  </a:schemeClr>
                </a:solidFill>
              </a:defRPr>
            </a:lvl4pPr>
            <a:lvl5pPr marL="1371530" indent="0">
              <a:buNone/>
              <a:defRPr sz="1050">
                <a:solidFill>
                  <a:schemeClr val="tx1">
                    <a:tint val="75000"/>
                  </a:schemeClr>
                </a:solidFill>
              </a:defRPr>
            </a:lvl5pPr>
            <a:lvl6pPr marL="1714412" indent="0">
              <a:buNone/>
              <a:defRPr sz="1050">
                <a:solidFill>
                  <a:schemeClr val="tx1">
                    <a:tint val="75000"/>
                  </a:schemeClr>
                </a:solidFill>
              </a:defRPr>
            </a:lvl6pPr>
            <a:lvl7pPr marL="2057295" indent="0">
              <a:buNone/>
              <a:defRPr sz="1050">
                <a:solidFill>
                  <a:schemeClr val="tx1">
                    <a:tint val="75000"/>
                  </a:schemeClr>
                </a:solidFill>
              </a:defRPr>
            </a:lvl7pPr>
            <a:lvl8pPr marL="2400177" indent="0">
              <a:buNone/>
              <a:defRPr sz="1050">
                <a:solidFill>
                  <a:schemeClr val="tx1">
                    <a:tint val="75000"/>
                  </a:schemeClr>
                </a:solidFill>
              </a:defRPr>
            </a:lvl8pPr>
            <a:lvl9pPr marL="2743060" indent="0">
              <a:buNone/>
              <a:defRPr sz="105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45550991-7309-4095-B2CB-DC353F08D6A2}"/>
              </a:ext>
            </a:extLst>
          </p:cNvPr>
          <p:cNvSpPr>
            <a:spLocks noGrp="1"/>
          </p:cNvSpPr>
          <p:nvPr>
            <p:ph type="dt" sz="half" idx="10"/>
          </p:nvPr>
        </p:nvSpPr>
        <p:spPr/>
        <p:txBody>
          <a:bodyPr/>
          <a:lstStyle>
            <a:lvl1pPr>
              <a:defRPr/>
            </a:lvl1pPr>
          </a:lstStyle>
          <a:p>
            <a:pPr>
              <a:defRPr/>
            </a:pPr>
            <a:fld id="{A1039E36-5AD8-48E4-A0A5-78F189E56605}" type="datetimeFigureOut">
              <a:rPr lang="en-US"/>
              <a:pPr>
                <a:defRPr/>
              </a:pPr>
              <a:t>2/18/2019</a:t>
            </a:fld>
            <a:endParaRPr lang="en-US"/>
          </a:p>
        </p:txBody>
      </p:sp>
      <p:sp>
        <p:nvSpPr>
          <p:cNvPr id="6" name="Footer Placeholder 4">
            <a:extLst>
              <a:ext uri="{FF2B5EF4-FFF2-40B4-BE49-F238E27FC236}">
                <a16:creationId xmlns:a16="http://schemas.microsoft.com/office/drawing/2014/main" id="{A82D8B47-302F-46F9-B304-980C15EA99C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6D3A858-439E-408A-94D1-0606662447DD}"/>
              </a:ext>
            </a:extLst>
          </p:cNvPr>
          <p:cNvSpPr>
            <a:spLocks noGrp="1"/>
          </p:cNvSpPr>
          <p:nvPr>
            <p:ph type="sldNum" sz="quarter" idx="12"/>
          </p:nvPr>
        </p:nvSpPr>
        <p:spPr/>
        <p:txBody>
          <a:bodyPr/>
          <a:lstStyle>
            <a:lvl1pPr>
              <a:defRPr/>
            </a:lvl1pPr>
          </a:lstStyle>
          <a:p>
            <a:pPr>
              <a:defRPr/>
            </a:pPr>
            <a:fld id="{07CE4A26-1799-41D7-9966-4573AF3CA52A}" type="slidenum">
              <a:rPr lang="en-US"/>
              <a:pPr>
                <a:defRPr/>
              </a:pPr>
              <a:t>‹#›</a:t>
            </a:fld>
            <a:endParaRPr lang="en-US"/>
          </a:p>
        </p:txBody>
      </p:sp>
    </p:spTree>
    <p:extLst>
      <p:ext uri="{BB962C8B-B14F-4D97-AF65-F5344CB8AC3E}">
        <p14:creationId xmlns:p14="http://schemas.microsoft.com/office/powerpoint/2010/main" val="4152657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A996505-69B2-4F02-B758-BBB2B114F0E1}"/>
              </a:ext>
            </a:extLst>
          </p:cNvPr>
          <p:cNvSpPr>
            <a:spLocks noGrp="1"/>
          </p:cNvSpPr>
          <p:nvPr>
            <p:ph type="dt" sz="half" idx="10"/>
          </p:nvPr>
        </p:nvSpPr>
        <p:spPr/>
        <p:txBody>
          <a:bodyPr/>
          <a:lstStyle>
            <a:lvl1pPr>
              <a:defRPr/>
            </a:lvl1pPr>
          </a:lstStyle>
          <a:p>
            <a:pPr>
              <a:defRPr/>
            </a:pPr>
            <a:fld id="{57857795-7F5B-4642-8DD5-B54B2EC20A3B}" type="datetimeFigureOut">
              <a:rPr lang="en-US"/>
              <a:pPr>
                <a:defRPr/>
              </a:pPr>
              <a:t>2/18/2019</a:t>
            </a:fld>
            <a:endParaRPr lang="en-US"/>
          </a:p>
        </p:txBody>
      </p:sp>
      <p:sp>
        <p:nvSpPr>
          <p:cNvPr id="6" name="Footer Placeholder 4">
            <a:extLst>
              <a:ext uri="{FF2B5EF4-FFF2-40B4-BE49-F238E27FC236}">
                <a16:creationId xmlns:a16="http://schemas.microsoft.com/office/drawing/2014/main" id="{BC3C407C-8A85-4058-8334-2D6857F9585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4330285-FD0F-4633-8B28-7826DB5AE2A3}"/>
              </a:ext>
            </a:extLst>
          </p:cNvPr>
          <p:cNvSpPr>
            <a:spLocks noGrp="1"/>
          </p:cNvSpPr>
          <p:nvPr>
            <p:ph type="sldNum" sz="quarter" idx="12"/>
          </p:nvPr>
        </p:nvSpPr>
        <p:spPr/>
        <p:txBody>
          <a:bodyPr/>
          <a:lstStyle>
            <a:lvl1pPr>
              <a:defRPr/>
            </a:lvl1pPr>
          </a:lstStyle>
          <a:p>
            <a:pPr>
              <a:defRPr/>
            </a:pPr>
            <a:fld id="{1CDCCB08-4A9C-4C63-A600-C51CB9AFC76E}" type="slidenum">
              <a:rPr lang="en-US"/>
              <a:pPr>
                <a:defRPr/>
              </a:pPr>
              <a:t>‹#›</a:t>
            </a:fld>
            <a:endParaRPr lang="en-US"/>
          </a:p>
        </p:txBody>
      </p:sp>
    </p:spTree>
    <p:extLst>
      <p:ext uri="{BB962C8B-B14F-4D97-AF65-F5344CB8AC3E}">
        <p14:creationId xmlns:p14="http://schemas.microsoft.com/office/powerpoint/2010/main" val="1694150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882" indent="0">
              <a:buNone/>
              <a:defRPr sz="1500" b="1"/>
            </a:lvl2pPr>
            <a:lvl3pPr marL="685765" indent="0">
              <a:buNone/>
              <a:defRPr sz="1350" b="1"/>
            </a:lvl3pPr>
            <a:lvl4pPr marL="1028647"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882" indent="0">
              <a:buNone/>
              <a:defRPr sz="1500" b="1"/>
            </a:lvl2pPr>
            <a:lvl3pPr marL="685765" indent="0">
              <a:buNone/>
              <a:defRPr sz="1350" b="1"/>
            </a:lvl3pPr>
            <a:lvl4pPr marL="1028647" indent="0">
              <a:buNone/>
              <a:defRPr sz="1200" b="1"/>
            </a:lvl4pPr>
            <a:lvl5pPr marL="1371530" indent="0">
              <a:buNone/>
              <a:defRPr sz="1200" b="1"/>
            </a:lvl5pPr>
            <a:lvl6pPr marL="1714412" indent="0">
              <a:buNone/>
              <a:defRPr sz="1200" b="1"/>
            </a:lvl6pPr>
            <a:lvl7pPr marL="2057295" indent="0">
              <a:buNone/>
              <a:defRPr sz="1200" b="1"/>
            </a:lvl7pPr>
            <a:lvl8pPr marL="2400177" indent="0">
              <a:buNone/>
              <a:defRPr sz="1200" b="1"/>
            </a:lvl8pPr>
            <a:lvl9pPr marL="274306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63F85E4-3543-4195-B829-5E5F35708677}"/>
              </a:ext>
            </a:extLst>
          </p:cNvPr>
          <p:cNvSpPr>
            <a:spLocks noGrp="1"/>
          </p:cNvSpPr>
          <p:nvPr>
            <p:ph type="dt" sz="half" idx="10"/>
          </p:nvPr>
        </p:nvSpPr>
        <p:spPr/>
        <p:txBody>
          <a:bodyPr/>
          <a:lstStyle>
            <a:lvl1pPr>
              <a:defRPr/>
            </a:lvl1pPr>
          </a:lstStyle>
          <a:p>
            <a:pPr>
              <a:defRPr/>
            </a:pPr>
            <a:fld id="{BC57D004-3385-4DED-8473-D05380BBCCBA}" type="datetimeFigureOut">
              <a:rPr lang="en-US"/>
              <a:pPr>
                <a:defRPr/>
              </a:pPr>
              <a:t>2/18/2019</a:t>
            </a:fld>
            <a:endParaRPr lang="en-US"/>
          </a:p>
        </p:txBody>
      </p:sp>
      <p:sp>
        <p:nvSpPr>
          <p:cNvPr id="8" name="Footer Placeholder 4">
            <a:extLst>
              <a:ext uri="{FF2B5EF4-FFF2-40B4-BE49-F238E27FC236}">
                <a16:creationId xmlns:a16="http://schemas.microsoft.com/office/drawing/2014/main" id="{32901E2D-DAFF-467F-A780-A14005AFA97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8CA03DA-4BA3-40C4-B04A-FF2C33B4EAFA}"/>
              </a:ext>
            </a:extLst>
          </p:cNvPr>
          <p:cNvSpPr>
            <a:spLocks noGrp="1"/>
          </p:cNvSpPr>
          <p:nvPr>
            <p:ph type="sldNum" sz="quarter" idx="12"/>
          </p:nvPr>
        </p:nvSpPr>
        <p:spPr/>
        <p:txBody>
          <a:bodyPr/>
          <a:lstStyle>
            <a:lvl1pPr>
              <a:defRPr/>
            </a:lvl1pPr>
          </a:lstStyle>
          <a:p>
            <a:pPr>
              <a:defRPr/>
            </a:pPr>
            <a:fld id="{CB1F5283-5543-4144-B7A3-84E6BD802A6D}" type="slidenum">
              <a:rPr lang="en-US"/>
              <a:pPr>
                <a:defRPr/>
              </a:pPr>
              <a:t>‹#›</a:t>
            </a:fld>
            <a:endParaRPr lang="en-US"/>
          </a:p>
        </p:txBody>
      </p:sp>
    </p:spTree>
    <p:extLst>
      <p:ext uri="{BB962C8B-B14F-4D97-AF65-F5344CB8AC3E}">
        <p14:creationId xmlns:p14="http://schemas.microsoft.com/office/powerpoint/2010/main" val="3246714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9634FC53-5D88-444A-9F1A-93C8E41957AB}"/>
              </a:ext>
            </a:extLst>
          </p:cNvPr>
          <p:cNvSpPr>
            <a:spLocks noGrp="1"/>
          </p:cNvSpPr>
          <p:nvPr>
            <p:ph type="dt" sz="half" idx="10"/>
          </p:nvPr>
        </p:nvSpPr>
        <p:spPr/>
        <p:txBody>
          <a:bodyPr/>
          <a:lstStyle>
            <a:lvl1pPr>
              <a:defRPr/>
            </a:lvl1pPr>
          </a:lstStyle>
          <a:p>
            <a:pPr>
              <a:defRPr/>
            </a:pPr>
            <a:fld id="{E08E9D16-5316-4CB7-B751-E9FC7B286599}" type="datetimeFigureOut">
              <a:rPr lang="en-US"/>
              <a:pPr>
                <a:defRPr/>
              </a:pPr>
              <a:t>2/18/2019</a:t>
            </a:fld>
            <a:endParaRPr lang="en-US"/>
          </a:p>
        </p:txBody>
      </p:sp>
      <p:sp>
        <p:nvSpPr>
          <p:cNvPr id="4" name="Footer Placeholder 4">
            <a:extLst>
              <a:ext uri="{FF2B5EF4-FFF2-40B4-BE49-F238E27FC236}">
                <a16:creationId xmlns:a16="http://schemas.microsoft.com/office/drawing/2014/main" id="{94C52EDD-668E-4620-BE47-23B608B93DE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52BD8C3-4999-43C4-BBD1-F83F4D999008}"/>
              </a:ext>
            </a:extLst>
          </p:cNvPr>
          <p:cNvSpPr>
            <a:spLocks noGrp="1"/>
          </p:cNvSpPr>
          <p:nvPr>
            <p:ph type="sldNum" sz="quarter" idx="12"/>
          </p:nvPr>
        </p:nvSpPr>
        <p:spPr/>
        <p:txBody>
          <a:bodyPr/>
          <a:lstStyle>
            <a:lvl1pPr>
              <a:defRPr/>
            </a:lvl1pPr>
          </a:lstStyle>
          <a:p>
            <a:pPr>
              <a:defRPr/>
            </a:pPr>
            <a:fld id="{53676289-F46B-449B-A63F-A7E37B31EA8E}" type="slidenum">
              <a:rPr lang="en-US"/>
              <a:pPr>
                <a:defRPr/>
              </a:pPr>
              <a:t>‹#›</a:t>
            </a:fld>
            <a:endParaRPr lang="en-US"/>
          </a:p>
        </p:txBody>
      </p:sp>
    </p:spTree>
    <p:extLst>
      <p:ext uri="{BB962C8B-B14F-4D97-AF65-F5344CB8AC3E}">
        <p14:creationId xmlns:p14="http://schemas.microsoft.com/office/powerpoint/2010/main" val="577838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DAAFB3-F9FC-4B53-B28E-02B9AFB02B34}"/>
              </a:ext>
            </a:extLst>
          </p:cNvPr>
          <p:cNvSpPr>
            <a:spLocks noGrp="1"/>
          </p:cNvSpPr>
          <p:nvPr>
            <p:ph type="dt" sz="half" idx="10"/>
          </p:nvPr>
        </p:nvSpPr>
        <p:spPr/>
        <p:txBody>
          <a:bodyPr/>
          <a:lstStyle>
            <a:lvl1pPr>
              <a:defRPr/>
            </a:lvl1pPr>
          </a:lstStyle>
          <a:p>
            <a:pPr>
              <a:defRPr/>
            </a:pPr>
            <a:fld id="{9DD24F0B-0998-4B18-9348-A0435F1DEA37}" type="datetimeFigureOut">
              <a:rPr lang="en-US"/>
              <a:pPr>
                <a:defRPr/>
              </a:pPr>
              <a:t>2/18/2019</a:t>
            </a:fld>
            <a:endParaRPr lang="en-US"/>
          </a:p>
        </p:txBody>
      </p:sp>
      <p:sp>
        <p:nvSpPr>
          <p:cNvPr id="3" name="Footer Placeholder 4">
            <a:extLst>
              <a:ext uri="{FF2B5EF4-FFF2-40B4-BE49-F238E27FC236}">
                <a16:creationId xmlns:a16="http://schemas.microsoft.com/office/drawing/2014/main" id="{29CE9F09-6913-4733-9104-04B687FA477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CD08029-FD59-44F9-9A2D-5A408DD8882A}"/>
              </a:ext>
            </a:extLst>
          </p:cNvPr>
          <p:cNvSpPr>
            <a:spLocks noGrp="1"/>
          </p:cNvSpPr>
          <p:nvPr>
            <p:ph type="sldNum" sz="quarter" idx="12"/>
          </p:nvPr>
        </p:nvSpPr>
        <p:spPr/>
        <p:txBody>
          <a:bodyPr/>
          <a:lstStyle>
            <a:lvl1pPr>
              <a:defRPr/>
            </a:lvl1pPr>
          </a:lstStyle>
          <a:p>
            <a:pPr>
              <a:defRPr/>
            </a:pPr>
            <a:fld id="{25CEB573-7044-41BC-B32A-64BEA828463A}" type="slidenum">
              <a:rPr lang="en-US"/>
              <a:pPr>
                <a:defRPr/>
              </a:pPr>
              <a:t>‹#›</a:t>
            </a:fld>
            <a:endParaRPr lang="en-US"/>
          </a:p>
        </p:txBody>
      </p:sp>
    </p:spTree>
    <p:extLst>
      <p:ext uri="{BB962C8B-B14F-4D97-AF65-F5344CB8AC3E}">
        <p14:creationId xmlns:p14="http://schemas.microsoft.com/office/powerpoint/2010/main" val="72502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70CDC8-6193-46FC-8C91-B8A9E4EC4A3C}" type="datetimeFigureOut">
              <a:rPr lang="en-US" smtClean="0"/>
              <a:t>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3049F-D001-4607-A82F-667BA996A1DE}"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027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lstStyle>
            <a:lvl1pPr marL="0" indent="0">
              <a:lnSpc>
                <a:spcPct val="100000"/>
              </a:lnSpc>
              <a:spcBef>
                <a:spcPts val="800"/>
              </a:spcBef>
              <a:buNone/>
              <a:defRPr sz="1275"/>
            </a:lvl1pPr>
            <a:lvl2pPr marL="342882" indent="0">
              <a:buNone/>
              <a:defRPr sz="900"/>
            </a:lvl2pPr>
            <a:lvl3pPr marL="685765" indent="0">
              <a:buNone/>
              <a:defRPr sz="750"/>
            </a:lvl3pPr>
            <a:lvl4pPr marL="1028647" indent="0">
              <a:buNone/>
              <a:defRPr sz="675"/>
            </a:lvl4pPr>
            <a:lvl5pPr marL="1371530" indent="0">
              <a:buNone/>
              <a:defRPr sz="675"/>
            </a:lvl5pPr>
            <a:lvl6pPr marL="1714412" indent="0">
              <a:buNone/>
              <a:defRPr sz="675"/>
            </a:lvl6pPr>
            <a:lvl7pPr marL="2057295" indent="0">
              <a:buNone/>
              <a:defRPr sz="675"/>
            </a:lvl7pPr>
            <a:lvl8pPr marL="2400177" indent="0">
              <a:buNone/>
              <a:defRPr sz="675"/>
            </a:lvl8pPr>
            <a:lvl9pPr marL="274306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22675518-87F3-479F-938A-FC79096D4D75}"/>
              </a:ext>
            </a:extLst>
          </p:cNvPr>
          <p:cNvSpPr>
            <a:spLocks noGrp="1"/>
          </p:cNvSpPr>
          <p:nvPr>
            <p:ph type="dt" sz="half" idx="10"/>
          </p:nvPr>
        </p:nvSpPr>
        <p:spPr/>
        <p:txBody>
          <a:bodyPr/>
          <a:lstStyle>
            <a:lvl1pPr>
              <a:defRPr/>
            </a:lvl1pPr>
          </a:lstStyle>
          <a:p>
            <a:pPr>
              <a:defRPr/>
            </a:pPr>
            <a:fld id="{CD410566-AAD0-4359-998C-2E4A341CDB9D}" type="datetimeFigureOut">
              <a:rPr lang="en-US"/>
              <a:pPr>
                <a:defRPr/>
              </a:pPr>
              <a:t>2/18/2019</a:t>
            </a:fld>
            <a:endParaRPr lang="en-US"/>
          </a:p>
        </p:txBody>
      </p:sp>
      <p:sp>
        <p:nvSpPr>
          <p:cNvPr id="6" name="Footer Placeholder 4">
            <a:extLst>
              <a:ext uri="{FF2B5EF4-FFF2-40B4-BE49-F238E27FC236}">
                <a16:creationId xmlns:a16="http://schemas.microsoft.com/office/drawing/2014/main" id="{DD47D78B-33A1-48E5-9F65-5A7C75C377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A6141A2-5702-4A51-B267-F109482B7E24}"/>
              </a:ext>
            </a:extLst>
          </p:cNvPr>
          <p:cNvSpPr>
            <a:spLocks noGrp="1"/>
          </p:cNvSpPr>
          <p:nvPr>
            <p:ph type="sldNum" sz="quarter" idx="12"/>
          </p:nvPr>
        </p:nvSpPr>
        <p:spPr/>
        <p:txBody>
          <a:bodyPr/>
          <a:lstStyle>
            <a:lvl1pPr>
              <a:defRPr/>
            </a:lvl1pPr>
          </a:lstStyle>
          <a:p>
            <a:pPr>
              <a:defRPr/>
            </a:pPr>
            <a:fld id="{1435BC39-9D20-47E2-B580-C769522D76DE}" type="slidenum">
              <a:rPr lang="en-US"/>
              <a:pPr>
                <a:defRPr/>
              </a:pPr>
              <a:t>‹#›</a:t>
            </a:fld>
            <a:endParaRPr lang="en-US"/>
          </a:p>
        </p:txBody>
      </p:sp>
    </p:spTree>
    <p:extLst>
      <p:ext uri="{BB962C8B-B14F-4D97-AF65-F5344CB8AC3E}">
        <p14:creationId xmlns:p14="http://schemas.microsoft.com/office/powerpoint/2010/main" val="2454205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8" y="1069848"/>
            <a:ext cx="4257703" cy="4645153"/>
          </a:xfrm>
        </p:spPr>
        <p:txBody>
          <a:bodyPr lIns="274320" tIns="182880" rtlCol="0">
            <a:normAutofit/>
          </a:bodyPr>
          <a:lstStyle>
            <a:lvl1pPr marL="0" indent="0">
              <a:buNone/>
              <a:defRPr sz="2100"/>
            </a:lvl1pPr>
            <a:lvl2pPr marL="342882" indent="0">
              <a:buNone/>
              <a:defRPr sz="2100"/>
            </a:lvl2pPr>
            <a:lvl3pPr marL="685765" indent="0">
              <a:buNone/>
              <a:defRPr sz="1800"/>
            </a:lvl3pPr>
            <a:lvl4pPr marL="1028647" indent="0">
              <a:buNone/>
              <a:defRPr sz="1500"/>
            </a:lvl4pPr>
            <a:lvl5pPr marL="1371530" indent="0">
              <a:buNone/>
              <a:defRPr sz="1500"/>
            </a:lvl5pPr>
            <a:lvl6pPr marL="1714412" indent="0">
              <a:buNone/>
              <a:defRPr sz="1500"/>
            </a:lvl6pPr>
            <a:lvl7pPr marL="2057295" indent="0">
              <a:buNone/>
              <a:defRPr sz="1500"/>
            </a:lvl7pPr>
            <a:lvl8pPr marL="2400177" indent="0">
              <a:buNone/>
              <a:defRPr sz="1500"/>
            </a:lvl8pPr>
            <a:lvl9pPr marL="274306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57250" y="2834640"/>
            <a:ext cx="2834640" cy="2880360"/>
          </a:xfrm>
        </p:spPr>
        <p:txBody>
          <a:bodyPr/>
          <a:lstStyle>
            <a:lvl1pPr marL="0" indent="0">
              <a:lnSpc>
                <a:spcPct val="100000"/>
              </a:lnSpc>
              <a:spcBef>
                <a:spcPts val="800"/>
              </a:spcBef>
              <a:buNone/>
              <a:defRPr sz="1275"/>
            </a:lvl1pPr>
            <a:lvl2pPr marL="342882" indent="0">
              <a:buNone/>
              <a:defRPr sz="900"/>
            </a:lvl2pPr>
            <a:lvl3pPr marL="685765" indent="0">
              <a:buNone/>
              <a:defRPr sz="750"/>
            </a:lvl3pPr>
            <a:lvl4pPr marL="1028647" indent="0">
              <a:buNone/>
              <a:defRPr sz="675"/>
            </a:lvl4pPr>
            <a:lvl5pPr marL="1371530" indent="0">
              <a:buNone/>
              <a:defRPr sz="675"/>
            </a:lvl5pPr>
            <a:lvl6pPr marL="1714412" indent="0">
              <a:buNone/>
              <a:defRPr sz="675"/>
            </a:lvl6pPr>
            <a:lvl7pPr marL="2057295" indent="0">
              <a:buNone/>
              <a:defRPr sz="675"/>
            </a:lvl7pPr>
            <a:lvl8pPr marL="2400177" indent="0">
              <a:buNone/>
              <a:defRPr sz="675"/>
            </a:lvl8pPr>
            <a:lvl9pPr marL="274306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E2F7EECA-EF03-4348-AE14-C41DC5CB5092}"/>
              </a:ext>
            </a:extLst>
          </p:cNvPr>
          <p:cNvSpPr>
            <a:spLocks noGrp="1"/>
          </p:cNvSpPr>
          <p:nvPr>
            <p:ph type="dt" sz="half" idx="10"/>
          </p:nvPr>
        </p:nvSpPr>
        <p:spPr/>
        <p:txBody>
          <a:bodyPr/>
          <a:lstStyle>
            <a:lvl1pPr>
              <a:defRPr/>
            </a:lvl1pPr>
          </a:lstStyle>
          <a:p>
            <a:pPr>
              <a:defRPr/>
            </a:pPr>
            <a:fld id="{AADCFDFD-4A80-4F30-B084-148028596D9D}" type="datetimeFigureOut">
              <a:rPr lang="en-US"/>
              <a:pPr>
                <a:defRPr/>
              </a:pPr>
              <a:t>2/18/2019</a:t>
            </a:fld>
            <a:endParaRPr lang="en-US"/>
          </a:p>
        </p:txBody>
      </p:sp>
      <p:sp>
        <p:nvSpPr>
          <p:cNvPr id="6" name="Footer Placeholder 4">
            <a:extLst>
              <a:ext uri="{FF2B5EF4-FFF2-40B4-BE49-F238E27FC236}">
                <a16:creationId xmlns:a16="http://schemas.microsoft.com/office/drawing/2014/main" id="{262AB7B4-92C5-4DF0-B1A7-5CC9A51C4E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0E8E604-CB70-4755-80BE-7AF21E512D33}"/>
              </a:ext>
            </a:extLst>
          </p:cNvPr>
          <p:cNvSpPr>
            <a:spLocks noGrp="1"/>
          </p:cNvSpPr>
          <p:nvPr>
            <p:ph type="sldNum" sz="quarter" idx="12"/>
          </p:nvPr>
        </p:nvSpPr>
        <p:spPr/>
        <p:txBody>
          <a:bodyPr/>
          <a:lstStyle>
            <a:lvl1pPr>
              <a:defRPr/>
            </a:lvl1pPr>
          </a:lstStyle>
          <a:p>
            <a:pPr>
              <a:defRPr/>
            </a:pPr>
            <a:fld id="{BA8C4A55-70A6-4B1F-BF38-7E36B87DE832}" type="slidenum">
              <a:rPr lang="en-US"/>
              <a:pPr>
                <a:defRPr/>
              </a:pPr>
              <a:t>‹#›</a:t>
            </a:fld>
            <a:endParaRPr lang="en-US"/>
          </a:p>
        </p:txBody>
      </p:sp>
    </p:spTree>
    <p:extLst>
      <p:ext uri="{BB962C8B-B14F-4D97-AF65-F5344CB8AC3E}">
        <p14:creationId xmlns:p14="http://schemas.microsoft.com/office/powerpoint/2010/main" val="2298067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19C4DA6-AB2E-49AA-9FFA-8591C4A4AB1B}"/>
              </a:ext>
            </a:extLst>
          </p:cNvPr>
          <p:cNvSpPr>
            <a:spLocks noGrp="1"/>
          </p:cNvSpPr>
          <p:nvPr>
            <p:ph type="dt" sz="half" idx="10"/>
          </p:nvPr>
        </p:nvSpPr>
        <p:spPr/>
        <p:txBody>
          <a:bodyPr/>
          <a:lstStyle>
            <a:lvl1pPr>
              <a:defRPr/>
            </a:lvl1pPr>
          </a:lstStyle>
          <a:p>
            <a:pPr>
              <a:defRPr/>
            </a:pPr>
            <a:fld id="{FA6762D6-E6A3-446F-A967-DE7A2B3544BF}" type="datetimeFigureOut">
              <a:rPr lang="en-US"/>
              <a:pPr>
                <a:defRPr/>
              </a:pPr>
              <a:t>2/18/2019</a:t>
            </a:fld>
            <a:endParaRPr lang="en-US"/>
          </a:p>
        </p:txBody>
      </p:sp>
      <p:sp>
        <p:nvSpPr>
          <p:cNvPr id="5" name="Footer Placeholder 4">
            <a:extLst>
              <a:ext uri="{FF2B5EF4-FFF2-40B4-BE49-F238E27FC236}">
                <a16:creationId xmlns:a16="http://schemas.microsoft.com/office/drawing/2014/main" id="{A5AC2015-8596-41B6-A448-B004D0915F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0038D3-3D0C-49FD-82FF-EA39659B99E6}"/>
              </a:ext>
            </a:extLst>
          </p:cNvPr>
          <p:cNvSpPr>
            <a:spLocks noGrp="1"/>
          </p:cNvSpPr>
          <p:nvPr>
            <p:ph type="sldNum" sz="quarter" idx="12"/>
          </p:nvPr>
        </p:nvSpPr>
        <p:spPr/>
        <p:txBody>
          <a:bodyPr/>
          <a:lstStyle>
            <a:lvl1pPr>
              <a:defRPr/>
            </a:lvl1pPr>
          </a:lstStyle>
          <a:p>
            <a:pPr>
              <a:defRPr/>
            </a:pPr>
            <a:fld id="{D247D32C-E382-4CC3-9F39-A327A2071AAE}" type="slidenum">
              <a:rPr lang="en-US"/>
              <a:pPr>
                <a:defRPr/>
              </a:pPr>
              <a:t>‹#›</a:t>
            </a:fld>
            <a:endParaRPr lang="en-US"/>
          </a:p>
        </p:txBody>
      </p:sp>
    </p:spTree>
    <p:extLst>
      <p:ext uri="{BB962C8B-B14F-4D97-AF65-F5344CB8AC3E}">
        <p14:creationId xmlns:p14="http://schemas.microsoft.com/office/powerpoint/2010/main" val="1475830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1" y="762000"/>
            <a:ext cx="55721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8946DD1-ADCB-449A-AAEF-DE3DDB391A1F}"/>
              </a:ext>
            </a:extLst>
          </p:cNvPr>
          <p:cNvSpPr>
            <a:spLocks noGrp="1"/>
          </p:cNvSpPr>
          <p:nvPr>
            <p:ph type="dt" sz="half" idx="10"/>
          </p:nvPr>
        </p:nvSpPr>
        <p:spPr/>
        <p:txBody>
          <a:bodyPr/>
          <a:lstStyle>
            <a:lvl1pPr>
              <a:defRPr/>
            </a:lvl1pPr>
          </a:lstStyle>
          <a:p>
            <a:pPr>
              <a:defRPr/>
            </a:pPr>
            <a:fld id="{084130DD-60DC-440A-9D1D-0C332C6A32D3}" type="datetimeFigureOut">
              <a:rPr lang="en-US"/>
              <a:pPr>
                <a:defRPr/>
              </a:pPr>
              <a:t>2/18/2019</a:t>
            </a:fld>
            <a:endParaRPr lang="en-US"/>
          </a:p>
        </p:txBody>
      </p:sp>
      <p:sp>
        <p:nvSpPr>
          <p:cNvPr id="5" name="Footer Placeholder 4">
            <a:extLst>
              <a:ext uri="{FF2B5EF4-FFF2-40B4-BE49-F238E27FC236}">
                <a16:creationId xmlns:a16="http://schemas.microsoft.com/office/drawing/2014/main" id="{2DF25A4F-ED95-48F5-882C-957FE4BF63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434BC0F-95A0-4C45-A221-345CFFAC202E}"/>
              </a:ext>
            </a:extLst>
          </p:cNvPr>
          <p:cNvSpPr>
            <a:spLocks noGrp="1"/>
          </p:cNvSpPr>
          <p:nvPr>
            <p:ph type="sldNum" sz="quarter" idx="12"/>
          </p:nvPr>
        </p:nvSpPr>
        <p:spPr/>
        <p:txBody>
          <a:bodyPr/>
          <a:lstStyle>
            <a:lvl1pPr>
              <a:defRPr/>
            </a:lvl1pPr>
          </a:lstStyle>
          <a:p>
            <a:pPr>
              <a:defRPr/>
            </a:pPr>
            <a:fld id="{B81E83C1-B627-44F1-9A5E-5544400E0F04}" type="slidenum">
              <a:rPr lang="en-US"/>
              <a:pPr>
                <a:defRPr/>
              </a:pPr>
              <a:t>‹#›</a:t>
            </a:fld>
            <a:endParaRPr lang="en-US"/>
          </a:p>
        </p:txBody>
      </p:sp>
    </p:spTree>
    <p:extLst>
      <p:ext uri="{BB962C8B-B14F-4D97-AF65-F5344CB8AC3E}">
        <p14:creationId xmlns:p14="http://schemas.microsoft.com/office/powerpoint/2010/main" val="785755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15BD161-E661-4B55-9D20-71F623F581E8}"/>
              </a:ext>
            </a:extLst>
          </p:cNvPr>
          <p:cNvSpPr>
            <a:spLocks/>
          </p:cNvSpPr>
          <p:nvPr/>
        </p:nvSpPr>
        <p:spPr bwMode="auto">
          <a:xfrm>
            <a:off x="1035844" y="3192363"/>
            <a:ext cx="7063383" cy="137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a:defRPr sz="4200">
                <a:solidFill>
                  <a:srgbClr val="000000"/>
                </a:solidFill>
                <a:latin typeface="GillSans" charset="0"/>
                <a:ea typeface="ヒラギノ角ゴ ProN W3" charset="-128"/>
                <a:sym typeface="GillSans" charset="0"/>
              </a:defRPr>
            </a:lvl1pPr>
            <a:lvl2pPr marL="742950" indent="-285750">
              <a:defRPr sz="4200">
                <a:solidFill>
                  <a:srgbClr val="000000"/>
                </a:solidFill>
                <a:latin typeface="GillSans" charset="0"/>
                <a:ea typeface="ヒラギノ角ゴ ProN W3" charset="-128"/>
                <a:sym typeface="GillSans" charset="0"/>
              </a:defRPr>
            </a:lvl2pPr>
            <a:lvl3pPr marL="1143000" indent="-228600">
              <a:defRPr sz="4200">
                <a:solidFill>
                  <a:srgbClr val="000000"/>
                </a:solidFill>
                <a:latin typeface="GillSans" charset="0"/>
                <a:ea typeface="ヒラギノ角ゴ ProN W3" charset="-128"/>
                <a:sym typeface="GillSans" charset="0"/>
              </a:defRPr>
            </a:lvl3pPr>
            <a:lvl4pPr marL="1600200" indent="-228600">
              <a:defRPr sz="4200">
                <a:solidFill>
                  <a:srgbClr val="000000"/>
                </a:solidFill>
                <a:latin typeface="GillSans" charset="0"/>
                <a:ea typeface="ヒラギノ角ゴ ProN W3" charset="-128"/>
                <a:sym typeface="GillSans" charset="0"/>
              </a:defRPr>
            </a:lvl4pPr>
            <a:lvl5pPr marL="2057400" indent="-228600">
              <a:defRPr sz="4200">
                <a:solidFill>
                  <a:srgbClr val="000000"/>
                </a:solidFill>
                <a:latin typeface="GillSans" charset="0"/>
                <a:ea typeface="ヒラギノ角ゴ ProN W3" charset="-128"/>
                <a:sym typeface="GillSans" charset="0"/>
              </a:defRPr>
            </a:lvl5pPr>
            <a:lvl6pPr marL="2514600" indent="-228600" eaLnBrk="0" fontAlgn="base" hangingPunct="0">
              <a:spcBef>
                <a:spcPct val="0"/>
              </a:spcBef>
              <a:spcAft>
                <a:spcPct val="0"/>
              </a:spcAft>
              <a:defRPr sz="4200">
                <a:solidFill>
                  <a:srgbClr val="000000"/>
                </a:solidFill>
                <a:latin typeface="GillSans" charset="0"/>
                <a:ea typeface="ヒラギノ角ゴ ProN W3" charset="-128"/>
                <a:sym typeface="GillSans" charset="0"/>
              </a:defRPr>
            </a:lvl6pPr>
            <a:lvl7pPr marL="2971800" indent="-228600" eaLnBrk="0" fontAlgn="base" hangingPunct="0">
              <a:spcBef>
                <a:spcPct val="0"/>
              </a:spcBef>
              <a:spcAft>
                <a:spcPct val="0"/>
              </a:spcAft>
              <a:defRPr sz="4200">
                <a:solidFill>
                  <a:srgbClr val="000000"/>
                </a:solidFill>
                <a:latin typeface="GillSans" charset="0"/>
                <a:ea typeface="ヒラギノ角ゴ ProN W3" charset="-128"/>
                <a:sym typeface="GillSans" charset="0"/>
              </a:defRPr>
            </a:lvl7pPr>
            <a:lvl8pPr marL="3429000" indent="-228600" eaLnBrk="0" fontAlgn="base" hangingPunct="0">
              <a:spcBef>
                <a:spcPct val="0"/>
              </a:spcBef>
              <a:spcAft>
                <a:spcPct val="0"/>
              </a:spcAft>
              <a:defRPr sz="4200">
                <a:solidFill>
                  <a:srgbClr val="000000"/>
                </a:solidFill>
                <a:latin typeface="GillSans" charset="0"/>
                <a:ea typeface="ヒラギノ角ゴ ProN W3" charset="-128"/>
                <a:sym typeface="GillSans" charset="0"/>
              </a:defRPr>
            </a:lvl8pPr>
            <a:lvl9pPr marL="3886200" indent="-228600" eaLnBrk="0" fontAlgn="base" hangingPunct="0">
              <a:spcBef>
                <a:spcPct val="0"/>
              </a:spcBef>
              <a:spcAft>
                <a:spcPct val="0"/>
              </a:spcAft>
              <a:defRPr sz="4200">
                <a:solidFill>
                  <a:srgbClr val="000000"/>
                </a:solidFill>
                <a:latin typeface="GillSans" charset="0"/>
                <a:ea typeface="ヒラギノ角ゴ ProN W3" charset="-128"/>
                <a:sym typeface="GillSans" charset="0"/>
              </a:defRPr>
            </a:lvl9pPr>
          </a:lstStyle>
          <a:p>
            <a:pPr algn="ctr" eaLnBrk="1" hangingPunct="1">
              <a:defRPr/>
            </a:pPr>
            <a:r>
              <a:rPr lang="en-US" altLang="en-US" sz="4500" b="1">
                <a:solidFill>
                  <a:srgbClr val="3580BB"/>
                </a:solidFill>
                <a:latin typeface="Arial" panose="020B0604020202020204" pitchFamily="34" charset="0"/>
                <a:cs typeface="Arial" panose="020B0604020202020204" pitchFamily="34" charset="0"/>
                <a:sym typeface="Arial" panose="020B0604020202020204" pitchFamily="34" charset="0"/>
              </a:rPr>
              <a:t>TITLE ALL CAPS</a:t>
            </a:r>
          </a:p>
          <a:p>
            <a:pPr algn="ctr" eaLnBrk="1" hangingPunct="1">
              <a:defRPr/>
            </a:pPr>
            <a:r>
              <a:rPr lang="en-US" altLang="en-US" sz="4500" b="1">
                <a:solidFill>
                  <a:srgbClr val="3580BB"/>
                </a:solidFill>
                <a:latin typeface="Arial" panose="020B0604020202020204" pitchFamily="34" charset="0"/>
                <a:cs typeface="Arial" panose="020B0604020202020204" pitchFamily="34" charset="0"/>
                <a:sym typeface="Arial" panose="020B0604020202020204" pitchFamily="34" charset="0"/>
              </a:rPr>
              <a:t>TWO LINES MAX</a:t>
            </a:r>
          </a:p>
        </p:txBody>
      </p:sp>
      <p:sp>
        <p:nvSpPr>
          <p:cNvPr id="3" name="Line 3">
            <a:extLst>
              <a:ext uri="{FF2B5EF4-FFF2-40B4-BE49-F238E27FC236}">
                <a16:creationId xmlns:a16="http://schemas.microsoft.com/office/drawing/2014/main" id="{F9F3A71C-E2B9-452A-BD62-5C1085B4482E}"/>
              </a:ext>
            </a:extLst>
          </p:cNvPr>
          <p:cNvSpPr>
            <a:spLocks noChangeShapeType="1"/>
          </p:cNvSpPr>
          <p:nvPr/>
        </p:nvSpPr>
        <p:spPr bwMode="auto">
          <a:xfrm rot="10800000" flipH="1">
            <a:off x="918642" y="4676924"/>
            <a:ext cx="7305600" cy="1117"/>
          </a:xfrm>
          <a:prstGeom prst="line">
            <a:avLst/>
          </a:prstGeom>
          <a:noFill/>
          <a:ln w="12700">
            <a:solidFill>
              <a:srgbClr val="53912F"/>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sz="1266"/>
          </a:p>
        </p:txBody>
      </p:sp>
      <p:sp>
        <p:nvSpPr>
          <p:cNvPr id="4" name="Rectangle 4">
            <a:extLst>
              <a:ext uri="{FF2B5EF4-FFF2-40B4-BE49-F238E27FC236}">
                <a16:creationId xmlns:a16="http://schemas.microsoft.com/office/drawing/2014/main" id="{A3FD6C5D-50D8-4DAB-B52A-AB5B1AC342C3}"/>
              </a:ext>
            </a:extLst>
          </p:cNvPr>
          <p:cNvSpPr>
            <a:spLocks/>
          </p:cNvSpPr>
          <p:nvPr/>
        </p:nvSpPr>
        <p:spPr bwMode="auto">
          <a:xfrm>
            <a:off x="1982391" y="4777383"/>
            <a:ext cx="5179219" cy="54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200">
                <a:solidFill>
                  <a:srgbClr val="000000"/>
                </a:solidFill>
                <a:latin typeface="GillSans" charset="0"/>
                <a:ea typeface="ヒラギノ角ゴ ProN W3" charset="-128"/>
                <a:sym typeface="GillSans" charset="0"/>
              </a:defRPr>
            </a:lvl1pPr>
            <a:lvl2pPr marL="742950" indent="-285750">
              <a:defRPr sz="4200">
                <a:solidFill>
                  <a:srgbClr val="000000"/>
                </a:solidFill>
                <a:latin typeface="GillSans" charset="0"/>
                <a:ea typeface="ヒラギノ角ゴ ProN W3" charset="-128"/>
                <a:sym typeface="GillSans" charset="0"/>
              </a:defRPr>
            </a:lvl2pPr>
            <a:lvl3pPr marL="1143000" indent="-228600">
              <a:defRPr sz="4200">
                <a:solidFill>
                  <a:srgbClr val="000000"/>
                </a:solidFill>
                <a:latin typeface="GillSans" charset="0"/>
                <a:ea typeface="ヒラギノ角ゴ ProN W3" charset="-128"/>
                <a:sym typeface="GillSans" charset="0"/>
              </a:defRPr>
            </a:lvl3pPr>
            <a:lvl4pPr marL="1600200" indent="-228600">
              <a:defRPr sz="4200">
                <a:solidFill>
                  <a:srgbClr val="000000"/>
                </a:solidFill>
                <a:latin typeface="GillSans" charset="0"/>
                <a:ea typeface="ヒラギノ角ゴ ProN W3" charset="-128"/>
                <a:sym typeface="GillSans" charset="0"/>
              </a:defRPr>
            </a:lvl4pPr>
            <a:lvl5pPr marL="2057400" indent="-228600">
              <a:defRPr sz="4200">
                <a:solidFill>
                  <a:srgbClr val="000000"/>
                </a:solidFill>
                <a:latin typeface="GillSans" charset="0"/>
                <a:ea typeface="ヒラギノ角ゴ ProN W3" charset="-128"/>
                <a:sym typeface="GillSans" charset="0"/>
              </a:defRPr>
            </a:lvl5pPr>
            <a:lvl6pPr marL="2514600" indent="-228600" eaLnBrk="0" fontAlgn="base" hangingPunct="0">
              <a:spcBef>
                <a:spcPct val="0"/>
              </a:spcBef>
              <a:spcAft>
                <a:spcPct val="0"/>
              </a:spcAft>
              <a:defRPr sz="4200">
                <a:solidFill>
                  <a:srgbClr val="000000"/>
                </a:solidFill>
                <a:latin typeface="GillSans" charset="0"/>
                <a:ea typeface="ヒラギノ角ゴ ProN W3" charset="-128"/>
                <a:sym typeface="GillSans" charset="0"/>
              </a:defRPr>
            </a:lvl6pPr>
            <a:lvl7pPr marL="2971800" indent="-228600" eaLnBrk="0" fontAlgn="base" hangingPunct="0">
              <a:spcBef>
                <a:spcPct val="0"/>
              </a:spcBef>
              <a:spcAft>
                <a:spcPct val="0"/>
              </a:spcAft>
              <a:defRPr sz="4200">
                <a:solidFill>
                  <a:srgbClr val="000000"/>
                </a:solidFill>
                <a:latin typeface="GillSans" charset="0"/>
                <a:ea typeface="ヒラギノ角ゴ ProN W3" charset="-128"/>
                <a:sym typeface="GillSans" charset="0"/>
              </a:defRPr>
            </a:lvl7pPr>
            <a:lvl8pPr marL="3429000" indent="-228600" eaLnBrk="0" fontAlgn="base" hangingPunct="0">
              <a:spcBef>
                <a:spcPct val="0"/>
              </a:spcBef>
              <a:spcAft>
                <a:spcPct val="0"/>
              </a:spcAft>
              <a:defRPr sz="4200">
                <a:solidFill>
                  <a:srgbClr val="000000"/>
                </a:solidFill>
                <a:latin typeface="GillSans" charset="0"/>
                <a:ea typeface="ヒラギノ角ゴ ProN W3" charset="-128"/>
                <a:sym typeface="GillSans" charset="0"/>
              </a:defRPr>
            </a:lvl8pPr>
            <a:lvl9pPr marL="3886200" indent="-228600" eaLnBrk="0" fontAlgn="base" hangingPunct="0">
              <a:spcBef>
                <a:spcPct val="0"/>
              </a:spcBef>
              <a:spcAft>
                <a:spcPct val="0"/>
              </a:spcAft>
              <a:defRPr sz="4200">
                <a:solidFill>
                  <a:srgbClr val="000000"/>
                </a:solidFill>
                <a:latin typeface="GillSans" charset="0"/>
                <a:ea typeface="ヒラギノ角ゴ ProN W3" charset="-128"/>
                <a:sym typeface="GillSans" charset="0"/>
              </a:defRPr>
            </a:lvl9pPr>
          </a:lstStyle>
          <a:p>
            <a:pPr algn="ctr" eaLnBrk="1" hangingPunct="1">
              <a:defRPr/>
            </a:pPr>
            <a:r>
              <a:rPr lang="en-US" altLang="en-US" sz="3375">
                <a:solidFill>
                  <a:srgbClr val="3580BB"/>
                </a:solidFill>
                <a:latin typeface="Arial" panose="020B0604020202020204" pitchFamily="34" charset="0"/>
                <a:cs typeface="Arial" panose="020B0604020202020204" pitchFamily="34" charset="0"/>
                <a:sym typeface="Arial" panose="020B0604020202020204" pitchFamily="34" charset="0"/>
              </a:rPr>
              <a:t>Subhead</a:t>
            </a:r>
          </a:p>
        </p:txBody>
      </p:sp>
      <p:sp>
        <p:nvSpPr>
          <p:cNvPr id="5" name="Rectangle 5">
            <a:extLst>
              <a:ext uri="{FF2B5EF4-FFF2-40B4-BE49-F238E27FC236}">
                <a16:creationId xmlns:a16="http://schemas.microsoft.com/office/drawing/2014/main" id="{07B0E19C-E05A-4589-B812-7B2B497EDD6F}"/>
              </a:ext>
            </a:extLst>
          </p:cNvPr>
          <p:cNvSpPr>
            <a:spLocks/>
          </p:cNvSpPr>
          <p:nvPr/>
        </p:nvSpPr>
        <p:spPr bwMode="auto">
          <a:xfrm>
            <a:off x="598289" y="5822156"/>
            <a:ext cx="7947422" cy="43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200">
                <a:solidFill>
                  <a:srgbClr val="000000"/>
                </a:solidFill>
                <a:latin typeface="GillSans" charset="0"/>
                <a:ea typeface="ヒラギノ角ゴ ProN W3" charset="-128"/>
                <a:sym typeface="GillSans" charset="0"/>
              </a:defRPr>
            </a:lvl1pPr>
            <a:lvl2pPr marL="742950" indent="-285750">
              <a:defRPr sz="4200">
                <a:solidFill>
                  <a:srgbClr val="000000"/>
                </a:solidFill>
                <a:latin typeface="GillSans" charset="0"/>
                <a:ea typeface="ヒラギノ角ゴ ProN W3" charset="-128"/>
                <a:sym typeface="GillSans" charset="0"/>
              </a:defRPr>
            </a:lvl2pPr>
            <a:lvl3pPr marL="1143000" indent="-228600">
              <a:defRPr sz="4200">
                <a:solidFill>
                  <a:srgbClr val="000000"/>
                </a:solidFill>
                <a:latin typeface="GillSans" charset="0"/>
                <a:ea typeface="ヒラギノ角ゴ ProN W3" charset="-128"/>
                <a:sym typeface="GillSans" charset="0"/>
              </a:defRPr>
            </a:lvl3pPr>
            <a:lvl4pPr marL="1600200" indent="-228600">
              <a:defRPr sz="4200">
                <a:solidFill>
                  <a:srgbClr val="000000"/>
                </a:solidFill>
                <a:latin typeface="GillSans" charset="0"/>
                <a:ea typeface="ヒラギノ角ゴ ProN W3" charset="-128"/>
                <a:sym typeface="GillSans" charset="0"/>
              </a:defRPr>
            </a:lvl4pPr>
            <a:lvl5pPr marL="2057400" indent="-228600">
              <a:defRPr sz="4200">
                <a:solidFill>
                  <a:srgbClr val="000000"/>
                </a:solidFill>
                <a:latin typeface="GillSans" charset="0"/>
                <a:ea typeface="ヒラギノ角ゴ ProN W3" charset="-128"/>
                <a:sym typeface="GillSans" charset="0"/>
              </a:defRPr>
            </a:lvl5pPr>
            <a:lvl6pPr marL="2514600" indent="-228600" eaLnBrk="0" fontAlgn="base" hangingPunct="0">
              <a:spcBef>
                <a:spcPct val="0"/>
              </a:spcBef>
              <a:spcAft>
                <a:spcPct val="0"/>
              </a:spcAft>
              <a:defRPr sz="4200">
                <a:solidFill>
                  <a:srgbClr val="000000"/>
                </a:solidFill>
                <a:latin typeface="GillSans" charset="0"/>
                <a:ea typeface="ヒラギノ角ゴ ProN W3" charset="-128"/>
                <a:sym typeface="GillSans" charset="0"/>
              </a:defRPr>
            </a:lvl6pPr>
            <a:lvl7pPr marL="2971800" indent="-228600" eaLnBrk="0" fontAlgn="base" hangingPunct="0">
              <a:spcBef>
                <a:spcPct val="0"/>
              </a:spcBef>
              <a:spcAft>
                <a:spcPct val="0"/>
              </a:spcAft>
              <a:defRPr sz="4200">
                <a:solidFill>
                  <a:srgbClr val="000000"/>
                </a:solidFill>
                <a:latin typeface="GillSans" charset="0"/>
                <a:ea typeface="ヒラギノ角ゴ ProN W3" charset="-128"/>
                <a:sym typeface="GillSans" charset="0"/>
              </a:defRPr>
            </a:lvl7pPr>
            <a:lvl8pPr marL="3429000" indent="-228600" eaLnBrk="0" fontAlgn="base" hangingPunct="0">
              <a:spcBef>
                <a:spcPct val="0"/>
              </a:spcBef>
              <a:spcAft>
                <a:spcPct val="0"/>
              </a:spcAft>
              <a:defRPr sz="4200">
                <a:solidFill>
                  <a:srgbClr val="000000"/>
                </a:solidFill>
                <a:latin typeface="GillSans" charset="0"/>
                <a:ea typeface="ヒラギノ角ゴ ProN W3" charset="-128"/>
                <a:sym typeface="GillSans" charset="0"/>
              </a:defRPr>
            </a:lvl8pPr>
            <a:lvl9pPr marL="3886200" indent="-228600" eaLnBrk="0" fontAlgn="base" hangingPunct="0">
              <a:spcBef>
                <a:spcPct val="0"/>
              </a:spcBef>
              <a:spcAft>
                <a:spcPct val="0"/>
              </a:spcAft>
              <a:defRPr sz="4200">
                <a:solidFill>
                  <a:srgbClr val="000000"/>
                </a:solidFill>
                <a:latin typeface="GillSans" charset="0"/>
                <a:ea typeface="ヒラギノ角ゴ ProN W3" charset="-128"/>
                <a:sym typeface="GillSans" charset="0"/>
              </a:defRPr>
            </a:lvl9pPr>
          </a:lstStyle>
          <a:p>
            <a:pPr algn="ctr" eaLnBrk="1" hangingPunct="1">
              <a:defRPr/>
            </a:pPr>
            <a:r>
              <a:rPr lang="en-US" altLang="en-US" sz="2531">
                <a:solidFill>
                  <a:srgbClr val="3580BB"/>
                </a:solidFill>
                <a:latin typeface="Arial" panose="020B0604020202020204" pitchFamily="34" charset="0"/>
                <a:cs typeface="Arial" panose="020B0604020202020204" pitchFamily="34" charset="0"/>
                <a:sym typeface="Arial" panose="020B0604020202020204" pitchFamily="34" charset="0"/>
              </a:rPr>
              <a:t>Date  /  Presenter’s name</a:t>
            </a:r>
          </a:p>
        </p:txBody>
      </p:sp>
    </p:spTree>
    <p:extLst>
      <p:ext uri="{BB962C8B-B14F-4D97-AF65-F5344CB8AC3E}">
        <p14:creationId xmlns:p14="http://schemas.microsoft.com/office/powerpoint/2010/main" val="3592792762"/>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10705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70CDC8-6193-46FC-8C91-B8A9E4EC4A3C}" type="datetimeFigureOut">
              <a:rPr lang="en-US" smtClean="0"/>
              <a:t>2/18/2019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3049F-D001-4607-A82F-667BA996A1DE}" type="slidenum">
              <a:rPr lang="en-US" smtClean="0"/>
              <a:t>‹#›</a:t>
            </a:fld>
            <a:endParaRPr lang="en-US"/>
          </a:p>
        </p:txBody>
      </p:sp>
    </p:spTree>
    <p:extLst>
      <p:ext uri="{BB962C8B-B14F-4D97-AF65-F5344CB8AC3E}">
        <p14:creationId xmlns:p14="http://schemas.microsoft.com/office/powerpoint/2010/main" val="2193621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70CDC8-6193-46FC-8C91-B8A9E4EC4A3C}" type="datetimeFigureOut">
              <a:rPr lang="en-US" smtClean="0"/>
              <a:t>2/18/2019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A3049F-D001-4607-A82F-667BA996A1DE}" type="slidenum">
              <a:rPr lang="en-US" smtClean="0"/>
              <a:t>‹#›</a:t>
            </a:fld>
            <a:endParaRPr lang="en-US"/>
          </a:p>
        </p:txBody>
      </p:sp>
    </p:spTree>
    <p:extLst>
      <p:ext uri="{BB962C8B-B14F-4D97-AF65-F5344CB8AC3E}">
        <p14:creationId xmlns:p14="http://schemas.microsoft.com/office/powerpoint/2010/main" val="1727929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70CDC8-6193-46FC-8C91-B8A9E4EC4A3C}" type="datetimeFigureOut">
              <a:rPr lang="en-US" smtClean="0"/>
              <a:t>2/18/2019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3049F-D001-4607-A82F-667BA996A1DE}" type="slidenum">
              <a:rPr lang="en-US" smtClean="0"/>
              <a:t>‹#›</a:t>
            </a:fld>
            <a:endParaRPr lang="en-US"/>
          </a:p>
        </p:txBody>
      </p:sp>
    </p:spTree>
    <p:extLst>
      <p:ext uri="{BB962C8B-B14F-4D97-AF65-F5344CB8AC3E}">
        <p14:creationId xmlns:p14="http://schemas.microsoft.com/office/powerpoint/2010/main" val="1704940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0CDC8-6193-46FC-8C91-B8A9E4EC4A3C}" type="datetimeFigureOut">
              <a:rPr lang="en-US" smtClean="0"/>
              <a:t>2/18/2019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A3049F-D001-4607-A82F-667BA996A1DE}" type="slidenum">
              <a:rPr lang="en-US" smtClean="0"/>
              <a:t>‹#›</a:t>
            </a:fld>
            <a:endParaRPr lang="en-US"/>
          </a:p>
        </p:txBody>
      </p:sp>
    </p:spTree>
    <p:extLst>
      <p:ext uri="{BB962C8B-B14F-4D97-AF65-F5344CB8AC3E}">
        <p14:creationId xmlns:p14="http://schemas.microsoft.com/office/powerpoint/2010/main" val="651982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1370CDC8-6193-46FC-8C91-B8A9E4EC4A3C}" type="datetimeFigureOut">
              <a:rPr lang="en-US" smtClean="0"/>
              <a:t>2/18/2019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3049F-D001-4607-A82F-667BA996A1DE}" type="slidenum">
              <a:rPr lang="en-US" smtClean="0"/>
              <a:t>‹#›</a:t>
            </a:fld>
            <a:endParaRPr lang="en-US"/>
          </a:p>
        </p:txBody>
      </p:sp>
    </p:spTree>
    <p:extLst>
      <p:ext uri="{BB962C8B-B14F-4D97-AF65-F5344CB8AC3E}">
        <p14:creationId xmlns:p14="http://schemas.microsoft.com/office/powerpoint/2010/main" val="511900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1370CDC8-6193-46FC-8C91-B8A9E4EC4A3C}" type="datetimeFigureOut">
              <a:rPr lang="en-US" smtClean="0"/>
              <a:t>2/18/2019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3049F-D001-4607-A82F-667BA996A1DE}" type="slidenum">
              <a:rPr lang="en-US" smtClean="0"/>
              <a:t>‹#›</a:t>
            </a:fld>
            <a:endParaRPr lang="en-US"/>
          </a:p>
        </p:txBody>
      </p:sp>
    </p:spTree>
    <p:extLst>
      <p:ext uri="{BB962C8B-B14F-4D97-AF65-F5344CB8AC3E}">
        <p14:creationId xmlns:p14="http://schemas.microsoft.com/office/powerpoint/2010/main" val="11198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1370CDC8-6193-46FC-8C91-B8A9E4EC4A3C}" type="datetimeFigureOut">
              <a:rPr lang="en-US" smtClean="0"/>
              <a:t>2/18/2019</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14A3049F-D001-4607-A82F-667BA996A1DE}" type="slidenum">
              <a:rPr lang="en-US" smtClean="0"/>
              <a:t>‹#›</a:t>
            </a:fld>
            <a:endParaRPr lang="en-US"/>
          </a:p>
        </p:txBody>
      </p:sp>
    </p:spTree>
    <p:extLst>
      <p:ext uri="{BB962C8B-B14F-4D97-AF65-F5344CB8AC3E}">
        <p14:creationId xmlns:p14="http://schemas.microsoft.com/office/powerpoint/2010/main" val="11582676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pPr>
              <a:defRPr/>
            </a:pPr>
            <a:fld id="{B3FFAF50-872A-4B67-9AFA-C493CE01B5F1}" type="datetimeFigureOut">
              <a:rPr lang="en-US" smtClean="0"/>
              <a:pPr>
                <a:defRPr/>
              </a:pPr>
              <a:t>2/18/2019</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pPr>
              <a:defRPr/>
            </a:pPr>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pPr>
              <a:defRPr/>
            </a:pPr>
            <a:fld id="{25CB60F9-F5CE-4A38-9EF0-42191F8F3ED8}" type="slidenum">
              <a:rPr lang="en-US" smtClean="0"/>
              <a:pPr>
                <a:defRPr/>
              </a:pPr>
              <a:t>‹#›</a:t>
            </a:fld>
            <a:endParaRPr lang="en-US"/>
          </a:p>
        </p:txBody>
      </p:sp>
    </p:spTree>
    <p:extLst>
      <p:ext uri="{BB962C8B-B14F-4D97-AF65-F5344CB8AC3E}">
        <p14:creationId xmlns:p14="http://schemas.microsoft.com/office/powerpoint/2010/main" val="276289989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8E6650-45A7-4FC4-AA5A-6ADAEE3029D9}"/>
              </a:ext>
            </a:extLst>
          </p:cNvPr>
          <p:cNvSpPr/>
          <p:nvPr/>
        </p:nvSpPr>
        <p:spPr>
          <a:xfrm>
            <a:off x="183059" y="183059"/>
            <a:ext cx="8777883" cy="649188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27" name="Title Placeholder 1">
            <a:extLst>
              <a:ext uri="{FF2B5EF4-FFF2-40B4-BE49-F238E27FC236}">
                <a16:creationId xmlns:a16="http://schemas.microsoft.com/office/drawing/2014/main" id="{D1F0FA74-96F8-4A0F-92D0-C99A53B2D734}"/>
              </a:ext>
            </a:extLst>
          </p:cNvPr>
          <p:cNvSpPr>
            <a:spLocks noGrp="1"/>
          </p:cNvSpPr>
          <p:nvPr>
            <p:ph type="title"/>
          </p:nvPr>
        </p:nvSpPr>
        <p:spPr bwMode="auto">
          <a:xfrm>
            <a:off x="857250" y="609451"/>
            <a:ext cx="7407176" cy="135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1EC25FC4-78D5-4BB1-A44D-9F876B951840}"/>
              </a:ext>
            </a:extLst>
          </p:cNvPr>
          <p:cNvSpPr>
            <a:spLocks noGrp="1"/>
          </p:cNvSpPr>
          <p:nvPr>
            <p:ph type="body" idx="1"/>
          </p:nvPr>
        </p:nvSpPr>
        <p:spPr bwMode="auto">
          <a:xfrm>
            <a:off x="857251" y="2057178"/>
            <a:ext cx="7404943" cy="403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6B342AE-16CD-46CB-B0B7-72C1A26E12D6}"/>
              </a:ext>
            </a:extLst>
          </p:cNvPr>
          <p:cNvSpPr>
            <a:spLocks noGrp="1"/>
          </p:cNvSpPr>
          <p:nvPr>
            <p:ph type="dt" sz="half" idx="2"/>
          </p:nvPr>
        </p:nvSpPr>
        <p:spPr>
          <a:xfrm>
            <a:off x="857250" y="6223993"/>
            <a:ext cx="1746870" cy="365001"/>
          </a:xfrm>
          <a:prstGeom prst="rect">
            <a:avLst/>
          </a:prstGeom>
        </p:spPr>
        <p:txBody>
          <a:bodyPr vert="horz" lIns="91440" tIns="45720" rIns="91440" bIns="45720" rtlCol="0" anchor="ctr"/>
          <a:lstStyle>
            <a:lvl1pPr algn="l">
              <a:defRPr sz="1000">
                <a:solidFill>
                  <a:schemeClr val="accent1"/>
                </a:solidFill>
                <a:latin typeface="GillSans" charset="0"/>
                <a:ea typeface="ヒラギノ角ゴ ProN W3" charset="-128"/>
                <a:cs typeface="+mn-cs"/>
                <a:sym typeface="GillSans" charset="0"/>
              </a:defRPr>
            </a:lvl1pPr>
          </a:lstStyle>
          <a:p>
            <a:pPr>
              <a:defRPr/>
            </a:pPr>
            <a:fld id="{5F537571-09EA-472A-A8D8-DF26CCF86B39}" type="datetimeFigureOut">
              <a:rPr lang="en-US"/>
              <a:pPr>
                <a:defRPr/>
              </a:pPr>
              <a:t>2/18/2019</a:t>
            </a:fld>
            <a:endParaRPr lang="en-US"/>
          </a:p>
        </p:txBody>
      </p:sp>
      <p:sp>
        <p:nvSpPr>
          <p:cNvPr id="5" name="Footer Placeholder 4">
            <a:extLst>
              <a:ext uri="{FF2B5EF4-FFF2-40B4-BE49-F238E27FC236}">
                <a16:creationId xmlns:a16="http://schemas.microsoft.com/office/drawing/2014/main" id="{23296E5A-1347-4FFA-8FFD-C398103884E8}"/>
              </a:ext>
            </a:extLst>
          </p:cNvPr>
          <p:cNvSpPr>
            <a:spLocks noGrp="1"/>
          </p:cNvSpPr>
          <p:nvPr>
            <p:ph type="ftr" sz="quarter" idx="3"/>
          </p:nvPr>
        </p:nvSpPr>
        <p:spPr>
          <a:xfrm>
            <a:off x="2961308" y="6223993"/>
            <a:ext cx="3538389" cy="365001"/>
          </a:xfrm>
          <a:prstGeom prst="rect">
            <a:avLst/>
          </a:prstGeom>
        </p:spPr>
        <p:txBody>
          <a:bodyPr vert="horz" lIns="91440" tIns="45720" rIns="91440" bIns="45720" rtlCol="0" anchor="ctr"/>
          <a:lstStyle>
            <a:lvl1pPr algn="ctr">
              <a:defRPr sz="1000">
                <a:solidFill>
                  <a:schemeClr val="accent1"/>
                </a:solidFill>
                <a:latin typeface="GillSans" charset="0"/>
                <a:ea typeface="ヒラギノ角ゴ ProN W3" charset="-128"/>
                <a:cs typeface="+mn-cs"/>
                <a:sym typeface="GillSans" charset="0"/>
              </a:defRPr>
            </a:lvl1pPr>
          </a:lstStyle>
          <a:p>
            <a:pPr>
              <a:defRPr/>
            </a:pPr>
            <a:endParaRPr lang="en-US"/>
          </a:p>
        </p:txBody>
      </p:sp>
      <p:sp>
        <p:nvSpPr>
          <p:cNvPr id="6" name="Slide Number Placeholder 5">
            <a:extLst>
              <a:ext uri="{FF2B5EF4-FFF2-40B4-BE49-F238E27FC236}">
                <a16:creationId xmlns:a16="http://schemas.microsoft.com/office/drawing/2014/main" id="{91BE178F-A93F-4100-BCDB-CF1F084EEA70}"/>
              </a:ext>
            </a:extLst>
          </p:cNvPr>
          <p:cNvSpPr>
            <a:spLocks noGrp="1"/>
          </p:cNvSpPr>
          <p:nvPr>
            <p:ph type="sldNum" sz="quarter" idx="4"/>
          </p:nvPr>
        </p:nvSpPr>
        <p:spPr>
          <a:xfrm>
            <a:off x="6997527" y="6223993"/>
            <a:ext cx="1279178" cy="365001"/>
          </a:xfrm>
          <a:prstGeom prst="rect">
            <a:avLst/>
          </a:prstGeom>
        </p:spPr>
        <p:txBody>
          <a:bodyPr vert="horz" lIns="91440" tIns="45720" rIns="91440" bIns="45720" rtlCol="0" anchor="ctr"/>
          <a:lstStyle>
            <a:lvl1pPr algn="r">
              <a:defRPr sz="1000">
                <a:solidFill>
                  <a:schemeClr val="accent1"/>
                </a:solidFill>
                <a:latin typeface="GillSans" charset="0"/>
                <a:ea typeface="ヒラギノ角ゴ ProN W3" charset="-128"/>
                <a:cs typeface="+mn-cs"/>
                <a:sym typeface="GillSans" charset="0"/>
              </a:defRPr>
            </a:lvl1pPr>
          </a:lstStyle>
          <a:p>
            <a:pPr>
              <a:defRPr/>
            </a:pPr>
            <a:fld id="{48067135-389E-4090-B4A9-3FE9689E7CEC}" type="slidenum">
              <a:rPr lang="en-US"/>
              <a:pPr>
                <a:defRPr/>
              </a:pPr>
              <a:t>‹#›</a:t>
            </a:fld>
            <a:endParaRPr lang="en-US"/>
          </a:p>
        </p:txBody>
      </p:sp>
    </p:spTree>
    <p:extLst>
      <p:ext uri="{BB962C8B-B14F-4D97-AF65-F5344CB8AC3E}">
        <p14:creationId xmlns:p14="http://schemas.microsoft.com/office/powerpoint/2010/main" val="18170068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l" defTabSz="685329" rtl="0" eaLnBrk="0" fontAlgn="base" hangingPunct="0">
        <a:lnSpc>
          <a:spcPct val="90000"/>
        </a:lnSpc>
        <a:spcBef>
          <a:spcPct val="0"/>
        </a:spcBef>
        <a:spcAft>
          <a:spcPct val="0"/>
        </a:spcAft>
        <a:defRPr sz="3937" kern="1200">
          <a:solidFill>
            <a:schemeClr val="accent1"/>
          </a:solidFill>
          <a:latin typeface="+mj-lt"/>
          <a:ea typeface="+mj-ea"/>
          <a:cs typeface="+mj-cs"/>
        </a:defRPr>
      </a:lvl1pPr>
      <a:lvl2pPr algn="l" defTabSz="685329" rtl="0" eaLnBrk="0" fontAlgn="base" hangingPunct="0">
        <a:lnSpc>
          <a:spcPct val="90000"/>
        </a:lnSpc>
        <a:spcBef>
          <a:spcPct val="0"/>
        </a:spcBef>
        <a:spcAft>
          <a:spcPct val="0"/>
        </a:spcAft>
        <a:defRPr sz="3937">
          <a:solidFill>
            <a:schemeClr val="accent1"/>
          </a:solidFill>
          <a:latin typeface="Century Gothic" panose="020B0502020202020204" pitchFamily="34" charset="0"/>
        </a:defRPr>
      </a:lvl2pPr>
      <a:lvl3pPr algn="l" defTabSz="685329" rtl="0" eaLnBrk="0" fontAlgn="base" hangingPunct="0">
        <a:lnSpc>
          <a:spcPct val="90000"/>
        </a:lnSpc>
        <a:spcBef>
          <a:spcPct val="0"/>
        </a:spcBef>
        <a:spcAft>
          <a:spcPct val="0"/>
        </a:spcAft>
        <a:defRPr sz="3937">
          <a:solidFill>
            <a:schemeClr val="accent1"/>
          </a:solidFill>
          <a:latin typeface="Century Gothic" panose="020B0502020202020204" pitchFamily="34" charset="0"/>
        </a:defRPr>
      </a:lvl3pPr>
      <a:lvl4pPr algn="l" defTabSz="685329" rtl="0" eaLnBrk="0" fontAlgn="base" hangingPunct="0">
        <a:lnSpc>
          <a:spcPct val="90000"/>
        </a:lnSpc>
        <a:spcBef>
          <a:spcPct val="0"/>
        </a:spcBef>
        <a:spcAft>
          <a:spcPct val="0"/>
        </a:spcAft>
        <a:defRPr sz="3937">
          <a:solidFill>
            <a:schemeClr val="accent1"/>
          </a:solidFill>
          <a:latin typeface="Century Gothic" panose="020B0502020202020204" pitchFamily="34" charset="0"/>
        </a:defRPr>
      </a:lvl4pPr>
      <a:lvl5pPr algn="l" defTabSz="685329" rtl="0" eaLnBrk="0" fontAlgn="base" hangingPunct="0">
        <a:lnSpc>
          <a:spcPct val="90000"/>
        </a:lnSpc>
        <a:spcBef>
          <a:spcPct val="0"/>
        </a:spcBef>
        <a:spcAft>
          <a:spcPct val="0"/>
        </a:spcAft>
        <a:defRPr sz="3937">
          <a:solidFill>
            <a:schemeClr val="accent1"/>
          </a:solidFill>
          <a:latin typeface="Century Gothic" panose="020B0502020202020204" pitchFamily="34" charset="0"/>
        </a:defRPr>
      </a:lvl5pPr>
      <a:lvl6pPr marL="321457" algn="l" defTabSz="685329" rtl="0" fontAlgn="base">
        <a:lnSpc>
          <a:spcPct val="90000"/>
        </a:lnSpc>
        <a:spcBef>
          <a:spcPct val="0"/>
        </a:spcBef>
        <a:spcAft>
          <a:spcPct val="0"/>
        </a:spcAft>
        <a:defRPr sz="3937">
          <a:solidFill>
            <a:schemeClr val="accent1"/>
          </a:solidFill>
          <a:latin typeface="Century Gothic" panose="020B0502020202020204" pitchFamily="34" charset="0"/>
        </a:defRPr>
      </a:lvl6pPr>
      <a:lvl7pPr marL="642915" algn="l" defTabSz="685329" rtl="0" fontAlgn="base">
        <a:lnSpc>
          <a:spcPct val="90000"/>
        </a:lnSpc>
        <a:spcBef>
          <a:spcPct val="0"/>
        </a:spcBef>
        <a:spcAft>
          <a:spcPct val="0"/>
        </a:spcAft>
        <a:defRPr sz="3937">
          <a:solidFill>
            <a:schemeClr val="accent1"/>
          </a:solidFill>
          <a:latin typeface="Century Gothic" panose="020B0502020202020204" pitchFamily="34" charset="0"/>
        </a:defRPr>
      </a:lvl7pPr>
      <a:lvl8pPr marL="964372" algn="l" defTabSz="685329" rtl="0" fontAlgn="base">
        <a:lnSpc>
          <a:spcPct val="90000"/>
        </a:lnSpc>
        <a:spcBef>
          <a:spcPct val="0"/>
        </a:spcBef>
        <a:spcAft>
          <a:spcPct val="0"/>
        </a:spcAft>
        <a:defRPr sz="3937">
          <a:solidFill>
            <a:schemeClr val="accent1"/>
          </a:solidFill>
          <a:latin typeface="Century Gothic" panose="020B0502020202020204" pitchFamily="34" charset="0"/>
        </a:defRPr>
      </a:lvl8pPr>
      <a:lvl9pPr marL="1285829" algn="l" defTabSz="685329" rtl="0" fontAlgn="base">
        <a:lnSpc>
          <a:spcPct val="90000"/>
        </a:lnSpc>
        <a:spcBef>
          <a:spcPct val="0"/>
        </a:spcBef>
        <a:spcAft>
          <a:spcPct val="0"/>
        </a:spcAft>
        <a:defRPr sz="3937">
          <a:solidFill>
            <a:schemeClr val="accent1"/>
          </a:solidFill>
          <a:latin typeface="Century Gothic" panose="020B0502020202020204" pitchFamily="34" charset="0"/>
        </a:defRPr>
      </a:lvl9pPr>
    </p:titleStyle>
    <p:bodyStyle>
      <a:lvl1pPr marL="170775" indent="-136173" algn="l" defTabSz="685329" rtl="0" eaLnBrk="0" fontAlgn="base" hangingPunct="0">
        <a:lnSpc>
          <a:spcPct val="90000"/>
        </a:lnSpc>
        <a:spcBef>
          <a:spcPts val="1002"/>
        </a:spcBef>
        <a:spcAft>
          <a:spcPct val="0"/>
        </a:spcAft>
        <a:buClr>
          <a:schemeClr val="accent1"/>
        </a:buClr>
        <a:buSzPct val="80000"/>
        <a:buFont typeface="Corbel" panose="020B0503020204020204" pitchFamily="34" charset="0"/>
        <a:buChar char="•"/>
        <a:defRPr sz="1969" kern="1200">
          <a:solidFill>
            <a:schemeClr val="accent1"/>
          </a:solidFill>
          <a:latin typeface="+mn-lt"/>
          <a:ea typeface="+mn-ea"/>
          <a:cs typeface="+mn-cs"/>
        </a:defRPr>
      </a:lvl1pPr>
      <a:lvl2pPr marL="342665" indent="-136173" algn="l" defTabSz="685329" rtl="0" eaLnBrk="0" fontAlgn="base" hangingPunct="0">
        <a:lnSpc>
          <a:spcPct val="90000"/>
        </a:lnSpc>
        <a:spcBef>
          <a:spcPts val="150"/>
        </a:spcBef>
        <a:spcAft>
          <a:spcPts val="299"/>
        </a:spcAft>
        <a:buClr>
          <a:schemeClr val="accent1"/>
        </a:buClr>
        <a:buSzPct val="80000"/>
        <a:buFont typeface="Corbel" panose="020B0503020204020204" pitchFamily="34" charset="0"/>
        <a:buChar char="•"/>
        <a:defRPr sz="1758" kern="1200">
          <a:solidFill>
            <a:schemeClr val="accent1"/>
          </a:solidFill>
          <a:latin typeface="+mn-lt"/>
          <a:ea typeface="+mn-ea"/>
          <a:cs typeface="+mn-cs"/>
        </a:defRPr>
      </a:lvl2pPr>
      <a:lvl3pPr marL="548040" indent="-136173" algn="l" defTabSz="685329" rtl="0" eaLnBrk="0" fontAlgn="base" hangingPunct="0">
        <a:lnSpc>
          <a:spcPct val="90000"/>
        </a:lnSpc>
        <a:spcBef>
          <a:spcPts val="150"/>
        </a:spcBef>
        <a:spcAft>
          <a:spcPts val="299"/>
        </a:spcAft>
        <a:buClr>
          <a:schemeClr val="accent1"/>
        </a:buClr>
        <a:buSzPct val="80000"/>
        <a:buFont typeface="Corbel" panose="020B0503020204020204" pitchFamily="34" charset="0"/>
        <a:buChar char="•"/>
        <a:defRPr sz="1547" kern="1200">
          <a:solidFill>
            <a:schemeClr val="accent1"/>
          </a:solidFill>
          <a:latin typeface="+mn-lt"/>
          <a:ea typeface="+mn-ea"/>
          <a:cs typeface="+mn-cs"/>
        </a:defRPr>
      </a:lvl3pPr>
      <a:lvl4pPr marL="753416" indent="-136173" algn="l" defTabSz="685329" rtl="0" eaLnBrk="0" fontAlgn="base" hangingPunct="0">
        <a:lnSpc>
          <a:spcPct val="90000"/>
        </a:lnSpc>
        <a:spcBef>
          <a:spcPts val="150"/>
        </a:spcBef>
        <a:spcAft>
          <a:spcPts val="299"/>
        </a:spcAft>
        <a:buClr>
          <a:schemeClr val="accent1"/>
        </a:buClr>
        <a:buSzPct val="80000"/>
        <a:buFont typeface="Corbel" panose="020B0503020204020204" pitchFamily="34" charset="0"/>
        <a:buChar char="•"/>
        <a:defRPr sz="1336" kern="1200">
          <a:solidFill>
            <a:schemeClr val="accent1"/>
          </a:solidFill>
          <a:latin typeface="+mn-lt"/>
          <a:ea typeface="+mn-ea"/>
          <a:cs typeface="+mn-cs"/>
        </a:defRPr>
      </a:lvl4pPr>
      <a:lvl5pPr marL="919725" indent="-136173" algn="l" defTabSz="685329" rtl="0" eaLnBrk="0" fontAlgn="base" hangingPunct="0">
        <a:lnSpc>
          <a:spcPct val="90000"/>
        </a:lnSpc>
        <a:spcBef>
          <a:spcPts val="150"/>
        </a:spcBef>
        <a:spcAft>
          <a:spcPts val="299"/>
        </a:spcAft>
        <a:buClr>
          <a:schemeClr val="accent1"/>
        </a:buClr>
        <a:buSzPct val="80000"/>
        <a:buFont typeface="Corbel" panose="020B0503020204020204" pitchFamily="34" charset="0"/>
        <a:buChar char="•"/>
        <a:defRPr sz="1336" kern="1200">
          <a:solidFill>
            <a:schemeClr val="accent1"/>
          </a:solidFill>
          <a:latin typeface="+mn-lt"/>
          <a:ea typeface="+mn-ea"/>
          <a:cs typeface="+mn-cs"/>
        </a:defRPr>
      </a:lvl5pPr>
      <a:lvl6pPr marL="1099944" indent="-171441" algn="l" defTabSz="685765"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299933" indent="-171441" algn="l" defTabSz="685765"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499923" indent="-171441" algn="l" defTabSz="685765"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699913" indent="-171441" algn="l" defTabSz="685765"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765" rtl="0" eaLnBrk="1" latinLnBrk="0" hangingPunct="1">
        <a:defRPr sz="1350" kern="1200">
          <a:solidFill>
            <a:schemeClr val="tx1"/>
          </a:solidFill>
          <a:latin typeface="+mn-lt"/>
          <a:ea typeface="+mn-ea"/>
          <a:cs typeface="+mn-cs"/>
        </a:defRPr>
      </a:lvl1pPr>
      <a:lvl2pPr marL="342882" algn="l" defTabSz="685765" rtl="0" eaLnBrk="1" latinLnBrk="0" hangingPunct="1">
        <a:defRPr sz="1350" kern="1200">
          <a:solidFill>
            <a:schemeClr val="tx1"/>
          </a:solidFill>
          <a:latin typeface="+mn-lt"/>
          <a:ea typeface="+mn-ea"/>
          <a:cs typeface="+mn-cs"/>
        </a:defRPr>
      </a:lvl2pPr>
      <a:lvl3pPr marL="685765" algn="l" defTabSz="685765" rtl="0" eaLnBrk="1" latinLnBrk="0" hangingPunct="1">
        <a:defRPr sz="1350" kern="1200">
          <a:solidFill>
            <a:schemeClr val="tx1"/>
          </a:solidFill>
          <a:latin typeface="+mn-lt"/>
          <a:ea typeface="+mn-ea"/>
          <a:cs typeface="+mn-cs"/>
        </a:defRPr>
      </a:lvl3pPr>
      <a:lvl4pPr marL="1028647" algn="l" defTabSz="685765" rtl="0" eaLnBrk="1" latinLnBrk="0" hangingPunct="1">
        <a:defRPr sz="1350" kern="1200">
          <a:solidFill>
            <a:schemeClr val="tx1"/>
          </a:solidFill>
          <a:latin typeface="+mn-lt"/>
          <a:ea typeface="+mn-ea"/>
          <a:cs typeface="+mn-cs"/>
        </a:defRPr>
      </a:lvl4pPr>
      <a:lvl5pPr marL="1371530" algn="l" defTabSz="685765" rtl="0" eaLnBrk="1" latinLnBrk="0" hangingPunct="1">
        <a:defRPr sz="1350" kern="1200">
          <a:solidFill>
            <a:schemeClr val="tx1"/>
          </a:solidFill>
          <a:latin typeface="+mn-lt"/>
          <a:ea typeface="+mn-ea"/>
          <a:cs typeface="+mn-cs"/>
        </a:defRPr>
      </a:lvl5pPr>
      <a:lvl6pPr marL="1714412" algn="l" defTabSz="685765" rtl="0" eaLnBrk="1" latinLnBrk="0" hangingPunct="1">
        <a:defRPr sz="1350" kern="1200">
          <a:solidFill>
            <a:schemeClr val="tx1"/>
          </a:solidFill>
          <a:latin typeface="+mn-lt"/>
          <a:ea typeface="+mn-ea"/>
          <a:cs typeface="+mn-cs"/>
        </a:defRPr>
      </a:lvl6pPr>
      <a:lvl7pPr marL="2057295" algn="l" defTabSz="685765" rtl="0" eaLnBrk="1" latinLnBrk="0" hangingPunct="1">
        <a:defRPr sz="1350" kern="1200">
          <a:solidFill>
            <a:schemeClr val="tx1"/>
          </a:solidFill>
          <a:latin typeface="+mn-lt"/>
          <a:ea typeface="+mn-ea"/>
          <a:cs typeface="+mn-cs"/>
        </a:defRPr>
      </a:lvl7pPr>
      <a:lvl8pPr marL="2400177" algn="l" defTabSz="685765" rtl="0" eaLnBrk="1" latinLnBrk="0" hangingPunct="1">
        <a:defRPr sz="1350" kern="1200">
          <a:solidFill>
            <a:schemeClr val="tx1"/>
          </a:solidFill>
          <a:latin typeface="+mn-lt"/>
          <a:ea typeface="+mn-ea"/>
          <a:cs typeface="+mn-cs"/>
        </a:defRPr>
      </a:lvl8pPr>
      <a:lvl9pPr marL="2743060" algn="l" defTabSz="68576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jpeg"/><Relationship Id="rId7" Type="http://schemas.openxmlformats.org/officeDocument/2006/relationships/image" Target="../media/image43.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10" Type="http://schemas.openxmlformats.org/officeDocument/2006/relationships/image" Target="../media/image46.emf"/><Relationship Id="rId4" Type="http://schemas.openxmlformats.org/officeDocument/2006/relationships/image" Target="../media/image4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52.jpe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notesSlide" Target="../notesSlides/notesSlide24.xml"/><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7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image" Target="../media/image81.jpeg"/><Relationship Id="rId18" Type="http://schemas.openxmlformats.org/officeDocument/2006/relationships/image" Target="../media/image86.jpeg"/><Relationship Id="rId3" Type="http://schemas.openxmlformats.org/officeDocument/2006/relationships/notesSlide" Target="../notesSlides/notesSlide27.xml"/><Relationship Id="rId21" Type="http://schemas.openxmlformats.org/officeDocument/2006/relationships/image" Target="../media/image89.jpeg"/><Relationship Id="rId7" Type="http://schemas.openxmlformats.org/officeDocument/2006/relationships/image" Target="../media/image43.emf"/><Relationship Id="rId12" Type="http://schemas.openxmlformats.org/officeDocument/2006/relationships/image" Target="../media/image80.jpeg"/><Relationship Id="rId17" Type="http://schemas.openxmlformats.org/officeDocument/2006/relationships/image" Target="../media/image85.jpeg"/><Relationship Id="rId2" Type="http://schemas.openxmlformats.org/officeDocument/2006/relationships/slideLayout" Target="../slideLayouts/slideLayout7.xml"/><Relationship Id="rId16" Type="http://schemas.openxmlformats.org/officeDocument/2006/relationships/image" Target="../media/image84.jpeg"/><Relationship Id="rId20" Type="http://schemas.openxmlformats.org/officeDocument/2006/relationships/image" Target="../media/image88.jpeg"/><Relationship Id="rId1" Type="http://schemas.openxmlformats.org/officeDocument/2006/relationships/tags" Target="../tags/tag18.xml"/><Relationship Id="rId6" Type="http://schemas.openxmlformats.org/officeDocument/2006/relationships/image" Target="../media/image42.emf"/><Relationship Id="rId11" Type="http://schemas.openxmlformats.org/officeDocument/2006/relationships/image" Target="../media/image79.jpeg"/><Relationship Id="rId5" Type="http://schemas.openxmlformats.org/officeDocument/2006/relationships/image" Target="../media/image41.emf"/><Relationship Id="rId15" Type="http://schemas.openxmlformats.org/officeDocument/2006/relationships/image" Target="../media/image83.jpeg"/><Relationship Id="rId23" Type="http://schemas.openxmlformats.org/officeDocument/2006/relationships/image" Target="../media/image91.jpeg"/><Relationship Id="rId10" Type="http://schemas.openxmlformats.org/officeDocument/2006/relationships/image" Target="../media/image46.emf"/><Relationship Id="rId19" Type="http://schemas.openxmlformats.org/officeDocument/2006/relationships/image" Target="../media/image87.jpe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82.jpeg"/><Relationship Id="rId22" Type="http://schemas.openxmlformats.org/officeDocument/2006/relationships/image" Target="../media/image9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94.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96.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98.jpeg"/><Relationship Id="rId4" Type="http://schemas.openxmlformats.org/officeDocument/2006/relationships/image" Target="../media/image97.jpeg"/></Relationships>
</file>

<file path=ppt/slides/_rels/slide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3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106.svg"/><Relationship Id="rId5" Type="http://schemas.openxmlformats.org/officeDocument/2006/relationships/diagramQuickStyle" Target="../diagrams/quickStyle1.xml"/><Relationship Id="rId10" Type="http://schemas.openxmlformats.org/officeDocument/2006/relationships/image" Target="../media/image105.png"/><Relationship Id="rId4" Type="http://schemas.openxmlformats.org/officeDocument/2006/relationships/diagramLayout" Target="../diagrams/layout1.xml"/><Relationship Id="rId9" Type="http://schemas.openxmlformats.org/officeDocument/2006/relationships/image" Target="../media/image104.sv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notesSlide" Target="../notesSlides/notesSlide5.xml"/><Relationship Id="rId21" Type="http://schemas.openxmlformats.org/officeDocument/2006/relationships/image" Target="../media/image21.jpeg"/><Relationship Id="rId7" Type="http://schemas.openxmlformats.org/officeDocument/2006/relationships/image" Target="../media/image8.jpeg"/><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slideLayout" Target="../slideLayouts/slideLayout7.xml"/><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tags" Target="../tags/tag6.xml"/><Relationship Id="rId6" Type="http://schemas.openxmlformats.org/officeDocument/2006/relationships/image" Target="../media/image7.jpeg"/><Relationship Id="rId11" Type="http://schemas.openxmlformats.org/officeDocument/2006/relationships/image" Target="../media/image11.jpeg"/><Relationship Id="rId5" Type="http://schemas.openxmlformats.org/officeDocument/2006/relationships/image" Target="../media/image6.jpeg"/><Relationship Id="rId15" Type="http://schemas.openxmlformats.org/officeDocument/2006/relationships/image" Target="../media/image15.jpeg"/><Relationship Id="rId10" Type="http://schemas.openxmlformats.org/officeDocument/2006/relationships/image" Target="../media/image10.jpeg"/><Relationship Id="rId19" Type="http://schemas.openxmlformats.org/officeDocument/2006/relationships/image" Target="../media/image19.jpeg"/><Relationship Id="rId4" Type="http://schemas.openxmlformats.org/officeDocument/2006/relationships/image" Target="../media/image5.png"/><Relationship Id="rId9" Type="http://schemas.openxmlformats.org/officeDocument/2006/relationships/image" Target="file:///N:\COMMUNITYSection\DINE%20For%20LIFE\DINE%20Istock\Balancing%20Act\Grilled%20Pork%20Chop.jpg" TargetMode="External"/><Relationship Id="rId1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7.xml"/><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1626CC-AB0C-4CCF-8B84-8B712ACF8E21}"/>
              </a:ext>
            </a:extLst>
          </p:cNvPr>
          <p:cNvSpPr/>
          <p:nvPr/>
        </p:nvSpPr>
        <p:spPr>
          <a:xfrm>
            <a:off x="0" y="0"/>
            <a:ext cx="9144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3" name="Subtitle 2"/>
          <p:cNvSpPr>
            <a:spLocks noGrp="1"/>
          </p:cNvSpPr>
          <p:nvPr>
            <p:ph type="subTitle" idx="1"/>
          </p:nvPr>
        </p:nvSpPr>
        <p:spPr>
          <a:xfrm>
            <a:off x="1284054" y="2057400"/>
            <a:ext cx="6575895" cy="2057400"/>
          </a:xfrm>
        </p:spPr>
        <p:txBody>
          <a:bodyPr>
            <a:normAutofit/>
          </a:bodyPr>
          <a:lstStyle/>
          <a:p>
            <a:r>
              <a:rPr lang="en-US" sz="4800" dirty="0">
                <a:solidFill>
                  <a:schemeClr val="bg1"/>
                </a:solidFill>
              </a:rPr>
              <a:t>Dairy</a:t>
            </a:r>
          </a:p>
          <a:p>
            <a:r>
              <a:rPr lang="en-US" sz="2800" dirty="0">
                <a:solidFill>
                  <a:schemeClr val="bg1"/>
                </a:solidFill>
              </a:rPr>
              <a:t>K-1</a:t>
            </a:r>
            <a:r>
              <a:rPr lang="en-US" sz="2800" baseline="30000" dirty="0">
                <a:solidFill>
                  <a:schemeClr val="bg1"/>
                </a:solidFill>
              </a:rPr>
              <a:t>st</a:t>
            </a:r>
            <a:r>
              <a:rPr lang="en-US" sz="2800" dirty="0">
                <a:solidFill>
                  <a:schemeClr val="bg1"/>
                </a:solidFill>
              </a:rPr>
              <a:t> Grade</a:t>
            </a:r>
          </a:p>
        </p:txBody>
      </p:sp>
      <p:sp>
        <p:nvSpPr>
          <p:cNvPr id="9" name="Rectangle 8">
            <a:extLst>
              <a:ext uri="{FF2B5EF4-FFF2-40B4-BE49-F238E27FC236}">
                <a16:creationId xmlns:a16="http://schemas.microsoft.com/office/drawing/2014/main" id="{539372D1-272F-442E-B6C0-D4461322E2F5}"/>
              </a:ext>
            </a:extLst>
          </p:cNvPr>
          <p:cNvSpPr/>
          <p:nvPr/>
        </p:nvSpPr>
        <p:spPr>
          <a:xfrm>
            <a:off x="0" y="5181601"/>
            <a:ext cx="9144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3139" y="5329501"/>
            <a:ext cx="2089823" cy="1293569"/>
          </a:xfrm>
          <a:prstGeom prst="rect">
            <a:avLst/>
          </a:prstGeom>
        </p:spPr>
      </p:pic>
      <p:sp>
        <p:nvSpPr>
          <p:cNvPr id="4" name="TextBox 3">
            <a:extLst>
              <a:ext uri="{FF2B5EF4-FFF2-40B4-BE49-F238E27FC236}">
                <a16:creationId xmlns:a16="http://schemas.microsoft.com/office/drawing/2014/main" id="{42D2D02C-49F5-441C-BC85-44E911A50D49}"/>
              </a:ext>
            </a:extLst>
          </p:cNvPr>
          <p:cNvSpPr txBox="1"/>
          <p:nvPr/>
        </p:nvSpPr>
        <p:spPr>
          <a:xfrm>
            <a:off x="2819402" y="5521406"/>
            <a:ext cx="3832697" cy="1061829"/>
          </a:xfrm>
          <a:prstGeom prst="rect">
            <a:avLst/>
          </a:prstGeom>
          <a:noFill/>
        </p:spPr>
        <p:txBody>
          <a:bodyPr wrap="square" rtlCol="0">
            <a:spAutoFit/>
          </a:bodyPr>
          <a:lstStyle/>
          <a:p>
            <a:pPr algn="ctr"/>
            <a:endParaRPr lang="en-US" sz="1200" dirty="0"/>
          </a:p>
          <a:p>
            <a:pPr algn="ctr"/>
            <a:r>
              <a:rPr lang="en-US" sz="1100" dirty="0"/>
              <a:t>This institution is an equal opportunity provider. This material was funded by USDA’s Supplemental Nutrition Assistance Program-SNAP.</a:t>
            </a:r>
          </a:p>
          <a:p>
            <a:endParaRPr lang="en-US" dirty="0"/>
          </a:p>
        </p:txBody>
      </p:sp>
      <p:pic>
        <p:nvPicPr>
          <p:cNvPr id="7" name="Picture 6">
            <a:extLst>
              <a:ext uri="{FF2B5EF4-FFF2-40B4-BE49-F238E27FC236}">
                <a16:creationId xmlns:a16="http://schemas.microsoft.com/office/drawing/2014/main" id="{494F63E4-4869-41D5-9869-5B098CDC0D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5638800"/>
            <a:ext cx="2362200" cy="871780"/>
          </a:xfrm>
          <a:prstGeom prst="rect">
            <a:avLst/>
          </a:prstGeom>
        </p:spPr>
      </p:pic>
    </p:spTree>
    <p:custDataLst>
      <p:tags r:id="rId1"/>
    </p:custDataLst>
    <p:extLst>
      <p:ext uri="{BB962C8B-B14F-4D97-AF65-F5344CB8AC3E}">
        <p14:creationId xmlns:p14="http://schemas.microsoft.com/office/powerpoint/2010/main" val="3191484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838200" y="1447800"/>
            <a:ext cx="7467600" cy="1600200"/>
          </a:xfrm>
        </p:spPr>
        <p:txBody>
          <a:bodyPr>
            <a:noAutofit/>
          </a:bodyPr>
          <a:lstStyle/>
          <a:p>
            <a:pPr algn="ctr"/>
            <a:br>
              <a:rPr lang="en-US" sz="6600" b="1" dirty="0"/>
            </a:br>
            <a:br>
              <a:rPr lang="en-US" sz="6600" b="1" dirty="0"/>
            </a:br>
            <a:r>
              <a:rPr lang="en-US" sz="4800" dirty="0"/>
              <a:t>Protein foods help our bodies grow and heal?</a:t>
            </a:r>
            <a:br>
              <a:rPr lang="en-US" sz="8000" dirty="0"/>
            </a:br>
            <a:endParaRPr lang="en-US" sz="8000" b="1" dirty="0">
              <a:solidFill>
                <a:srgbClr val="7030A0"/>
              </a:solidFill>
              <a:latin typeface="Calibri" pitchFamily="34" charset="0"/>
              <a:cs typeface="Calibri" pitchFamily="34" charset="0"/>
            </a:endParaRPr>
          </a:p>
        </p:txBody>
      </p:sp>
      <p:sp>
        <p:nvSpPr>
          <p:cNvPr id="7" name="TextBox 6">
            <a:extLst>
              <a:ext uri="{FF2B5EF4-FFF2-40B4-BE49-F238E27FC236}">
                <a16:creationId xmlns:a16="http://schemas.microsoft.com/office/drawing/2014/main" id="{2D639EE0-5D3A-4911-A3E9-1926A7562787}"/>
              </a:ext>
            </a:extLst>
          </p:cNvPr>
          <p:cNvSpPr txBox="1"/>
          <p:nvPr/>
        </p:nvSpPr>
        <p:spPr>
          <a:xfrm>
            <a:off x="838200" y="557594"/>
            <a:ext cx="7467600"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AD84C6">
                    <a:lumMod val="75000"/>
                  </a:srgbClr>
                </a:solidFill>
                <a:effectLst/>
                <a:uLnTx/>
                <a:uFillTx/>
                <a:latin typeface="Century Gothic" panose="020F0302020204030204"/>
                <a:ea typeface="+mn-ea"/>
                <a:cs typeface="Arial" charset="0"/>
              </a:rPr>
              <a:t>Yes or No?</a:t>
            </a:r>
          </a:p>
        </p:txBody>
      </p:sp>
      <p:pic>
        <p:nvPicPr>
          <p:cNvPr id="8" name="Picture 7">
            <a:extLst>
              <a:ext uri="{FF2B5EF4-FFF2-40B4-BE49-F238E27FC236}">
                <a16:creationId xmlns:a16="http://schemas.microsoft.com/office/drawing/2014/main" id="{BE47FBAF-8D98-48F5-884F-00D4AAF31A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915"/>
          <a:stretch/>
        </p:blipFill>
        <p:spPr>
          <a:xfrm>
            <a:off x="2514600" y="3810000"/>
            <a:ext cx="4114800" cy="2305081"/>
          </a:xfrm>
          <a:prstGeom prst="rect">
            <a:avLst/>
          </a:prstGeom>
        </p:spPr>
      </p:pic>
      <p:sp>
        <p:nvSpPr>
          <p:cNvPr id="9" name="TextBox 8">
            <a:extLst>
              <a:ext uri="{FF2B5EF4-FFF2-40B4-BE49-F238E27FC236}">
                <a16:creationId xmlns:a16="http://schemas.microsoft.com/office/drawing/2014/main" id="{841864B0-5EF4-4624-BB9F-EC76655D4D9A}"/>
              </a:ext>
            </a:extLst>
          </p:cNvPr>
          <p:cNvSpPr txBox="1"/>
          <p:nvPr/>
        </p:nvSpPr>
        <p:spPr>
          <a:xfrm>
            <a:off x="3048000" y="5638800"/>
            <a:ext cx="11430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D84C6"/>
                </a:solidFill>
                <a:effectLst/>
                <a:uLnTx/>
                <a:uFillTx/>
                <a:latin typeface="Century Gothic" panose="020F0302020204030204"/>
                <a:ea typeface="+mn-ea"/>
                <a:cs typeface="Arial" charset="0"/>
              </a:rPr>
              <a:t>YES</a:t>
            </a:r>
          </a:p>
        </p:txBody>
      </p:sp>
      <p:sp>
        <p:nvSpPr>
          <p:cNvPr id="10" name="TextBox 9">
            <a:extLst>
              <a:ext uri="{FF2B5EF4-FFF2-40B4-BE49-F238E27FC236}">
                <a16:creationId xmlns:a16="http://schemas.microsoft.com/office/drawing/2014/main" id="{907D58D6-CB71-4D1E-B270-F8AAF9BE6E74}"/>
              </a:ext>
            </a:extLst>
          </p:cNvPr>
          <p:cNvSpPr txBox="1"/>
          <p:nvPr/>
        </p:nvSpPr>
        <p:spPr>
          <a:xfrm>
            <a:off x="4953000" y="5638800"/>
            <a:ext cx="12954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D84C6"/>
                </a:solidFill>
                <a:effectLst/>
                <a:uLnTx/>
                <a:uFillTx/>
                <a:latin typeface="Century Gothic" panose="020F0302020204030204"/>
                <a:ea typeface="+mn-ea"/>
                <a:cs typeface="Arial" charset="0"/>
              </a:rPr>
              <a:t>NO</a:t>
            </a:r>
          </a:p>
        </p:txBody>
      </p:sp>
    </p:spTree>
    <p:extLst>
      <p:ext uri="{BB962C8B-B14F-4D97-AF65-F5344CB8AC3E}">
        <p14:creationId xmlns:p14="http://schemas.microsoft.com/office/powerpoint/2010/main" val="1668020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838199" y="-228600"/>
            <a:ext cx="7467600" cy="5486400"/>
          </a:xfrm>
        </p:spPr>
        <p:txBody>
          <a:bodyPr>
            <a:noAutofit/>
          </a:bodyPr>
          <a:lstStyle/>
          <a:p>
            <a:pPr algn="ctr"/>
            <a:br>
              <a:rPr lang="en-US" sz="5400" b="1" dirty="0"/>
            </a:br>
            <a:r>
              <a:rPr lang="en-US" sz="4400" dirty="0"/>
              <a:t>Protein foods help our bodies grow and heal.</a:t>
            </a:r>
            <a:endParaRPr lang="en-US" sz="6600" b="1" dirty="0">
              <a:solidFill>
                <a:srgbClr val="7030A0"/>
              </a:solidFill>
              <a:latin typeface="Calibri" pitchFamily="34" charset="0"/>
              <a:cs typeface="Calibri" pitchFamily="34" charset="0"/>
            </a:endParaRPr>
          </a:p>
        </p:txBody>
      </p:sp>
      <p:sp>
        <p:nvSpPr>
          <p:cNvPr id="3" name="Rectangle 2"/>
          <p:cNvSpPr/>
          <p:nvPr/>
        </p:nvSpPr>
        <p:spPr>
          <a:xfrm>
            <a:off x="3624878" y="893285"/>
            <a:ext cx="1678665"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AD84C6">
                    <a:lumMod val="75000"/>
                  </a:srgbClr>
                </a:solidFill>
                <a:effectLst/>
                <a:uLnTx/>
                <a:uFillTx/>
                <a:latin typeface="Century Gothic" panose="020F0302020204030204"/>
                <a:ea typeface="+mn-ea"/>
                <a:cs typeface="Arial" charset="0"/>
              </a:rPr>
              <a:t>YES!</a:t>
            </a:r>
            <a:endParaRPr kumimoji="0" lang="en-US" sz="6000" b="0" i="0" u="none" strike="noStrike" kern="1200" cap="none" spc="0" normalizeH="0" baseline="0" noProof="0" dirty="0">
              <a:ln>
                <a:noFill/>
              </a:ln>
              <a:solidFill>
                <a:srgbClr val="AD84C6">
                  <a:lumMod val="75000"/>
                </a:srgbClr>
              </a:solidFill>
              <a:effectLst/>
              <a:uLnTx/>
              <a:uFillTx/>
              <a:latin typeface="Century Gothic" panose="020F0302020204030204"/>
              <a:ea typeface="+mn-ea"/>
              <a:cs typeface="Arial" charset="0"/>
            </a:endParaRPr>
          </a:p>
        </p:txBody>
      </p:sp>
      <p:pic>
        <p:nvPicPr>
          <p:cNvPr id="7" name="Picture 3">
            <a:extLst>
              <a:ext uri="{FF2B5EF4-FFF2-40B4-BE49-F238E27FC236}">
                <a16:creationId xmlns:a16="http://schemas.microsoft.com/office/drawing/2014/main" id="{B4910956-C1FE-4E6C-8911-E87B0FB872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072" t="23573" r="50610" b="22713"/>
          <a:stretch>
            <a:fillRect/>
          </a:stretch>
        </p:blipFill>
        <p:spPr bwMode="auto">
          <a:xfrm>
            <a:off x="5825836" y="762000"/>
            <a:ext cx="1274979" cy="114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166AA76-8245-4FEF-906D-7DAF4C48D3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407"/>
          <a:stretch/>
        </p:blipFill>
        <p:spPr>
          <a:xfrm>
            <a:off x="5046052" y="3810000"/>
            <a:ext cx="2039523" cy="2689743"/>
          </a:xfrm>
          <a:prstGeom prst="rect">
            <a:avLst/>
          </a:prstGeom>
        </p:spPr>
      </p:pic>
      <p:pic>
        <p:nvPicPr>
          <p:cNvPr id="9" name="Picture 8">
            <a:extLst>
              <a:ext uri="{FF2B5EF4-FFF2-40B4-BE49-F238E27FC236}">
                <a16:creationId xmlns:a16="http://schemas.microsoft.com/office/drawing/2014/main" id="{B651D9FE-8566-4F1B-BF78-7888F20435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65" r="16402"/>
          <a:stretch/>
        </p:blipFill>
        <p:spPr>
          <a:xfrm>
            <a:off x="1752600" y="3810000"/>
            <a:ext cx="2983935" cy="2689744"/>
          </a:xfrm>
          <a:prstGeom prst="rect">
            <a:avLst/>
          </a:prstGeom>
        </p:spPr>
      </p:pic>
    </p:spTree>
    <p:extLst>
      <p:ext uri="{BB962C8B-B14F-4D97-AF65-F5344CB8AC3E}">
        <p14:creationId xmlns:p14="http://schemas.microsoft.com/office/powerpoint/2010/main" val="320865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entr" presetSubtype="0" fill="hold" grpId="0" nodeType="withEffect">
                                  <p:stCondLst>
                                    <p:cond delay="500"/>
                                  </p:stCondLst>
                                  <p:childTnLst>
                                    <p:set>
                                      <p:cBhvr>
                                        <p:cTn id="11"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A842790-6860-4650-859B-86BE7676C223}"/>
              </a:ext>
            </a:extLst>
          </p:cNvPr>
          <p:cNvSpPr/>
          <p:nvPr/>
        </p:nvSpPr>
        <p:spPr>
          <a:xfrm>
            <a:off x="4164070" y="-37558"/>
            <a:ext cx="5154101" cy="4342245"/>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7"/>
            <a:endParaRPr lang="en-US" dirty="0">
              <a:solidFill>
                <a:prstClr val="white"/>
              </a:solidFill>
              <a:latin typeface="Century Gothic"/>
            </a:endParaRPr>
          </a:p>
        </p:txBody>
      </p:sp>
      <p:sp>
        <p:nvSpPr>
          <p:cNvPr id="2" name="Rectangle: Rounded Corners 1">
            <a:extLst>
              <a:ext uri="{FF2B5EF4-FFF2-40B4-BE49-F238E27FC236}">
                <a16:creationId xmlns:a16="http://schemas.microsoft.com/office/drawing/2014/main" id="{BE0CD683-8FE6-45E3-BEA8-3B5AA2250F3D}"/>
              </a:ext>
            </a:extLst>
          </p:cNvPr>
          <p:cNvSpPr/>
          <p:nvPr/>
        </p:nvSpPr>
        <p:spPr>
          <a:xfrm>
            <a:off x="6313361" y="2084848"/>
            <a:ext cx="3704232" cy="247436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7"/>
            <a:endParaRPr lang="en-US" dirty="0">
              <a:solidFill>
                <a:prstClr val="white"/>
              </a:solidFill>
              <a:latin typeface="Century Gothic"/>
            </a:endParaRPr>
          </a:p>
        </p:txBody>
      </p:sp>
      <p:sp>
        <p:nvSpPr>
          <p:cNvPr id="27" name="Rectangle 26">
            <a:extLst>
              <a:ext uri="{FF2B5EF4-FFF2-40B4-BE49-F238E27FC236}">
                <a16:creationId xmlns:a16="http://schemas.microsoft.com/office/drawing/2014/main" id="{D8D57428-9747-4DC7-9889-56BF7924151E}"/>
              </a:ext>
            </a:extLst>
          </p:cNvPr>
          <p:cNvSpPr/>
          <p:nvPr/>
        </p:nvSpPr>
        <p:spPr>
          <a:xfrm>
            <a:off x="4147344" y="4274231"/>
            <a:ext cx="4996656" cy="257914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7"/>
            <a:endParaRPr lang="en-US" dirty="0">
              <a:solidFill>
                <a:prstClr val="white"/>
              </a:solidFill>
              <a:latin typeface="Century Gothic"/>
            </a:endParaRPr>
          </a:p>
        </p:txBody>
      </p:sp>
      <p:sp>
        <p:nvSpPr>
          <p:cNvPr id="25" name="Rectangle 24">
            <a:extLst>
              <a:ext uri="{FF2B5EF4-FFF2-40B4-BE49-F238E27FC236}">
                <a16:creationId xmlns:a16="http://schemas.microsoft.com/office/drawing/2014/main" id="{790C1997-1180-4953-860C-C109C73601B7}"/>
              </a:ext>
            </a:extLst>
          </p:cNvPr>
          <p:cNvSpPr/>
          <p:nvPr/>
        </p:nvSpPr>
        <p:spPr>
          <a:xfrm>
            <a:off x="-38854" y="2854380"/>
            <a:ext cx="4186198" cy="4002349"/>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7"/>
            <a:endParaRPr lang="en-US" dirty="0">
              <a:solidFill>
                <a:prstClr val="white"/>
              </a:solidFill>
              <a:latin typeface="Century Gothic"/>
            </a:endParaRPr>
          </a:p>
        </p:txBody>
      </p:sp>
      <p:sp>
        <p:nvSpPr>
          <p:cNvPr id="20" name="Rectangle 19">
            <a:extLst>
              <a:ext uri="{FF2B5EF4-FFF2-40B4-BE49-F238E27FC236}">
                <a16:creationId xmlns:a16="http://schemas.microsoft.com/office/drawing/2014/main" id="{000E1413-C752-45F1-BF6A-25369DA0502D}"/>
              </a:ext>
            </a:extLst>
          </p:cNvPr>
          <p:cNvSpPr/>
          <p:nvPr/>
        </p:nvSpPr>
        <p:spPr>
          <a:xfrm>
            <a:off x="-22128" y="-32249"/>
            <a:ext cx="4186198" cy="40023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7"/>
            <a:endParaRPr lang="en-US" dirty="0">
              <a:solidFill>
                <a:prstClr val="white"/>
              </a:solidFill>
              <a:latin typeface="Century Gothic"/>
            </a:endParaRPr>
          </a:p>
        </p:txBody>
      </p:sp>
      <p:pic>
        <p:nvPicPr>
          <p:cNvPr id="11" name="Picture 10" descr="A screenshot of a cell phone&#10;&#10;Description generated with high confidence">
            <a:extLst>
              <a:ext uri="{FF2B5EF4-FFF2-40B4-BE49-F238E27FC236}">
                <a16:creationId xmlns:a16="http://schemas.microsoft.com/office/drawing/2014/main" id="{B7166663-99CF-4FC0-80B8-1DAB93C55A20}"/>
              </a:ext>
            </a:extLst>
          </p:cNvPr>
          <p:cNvPicPr>
            <a:picLocks noChangeAspect="1"/>
          </p:cNvPicPr>
          <p:nvPr/>
        </p:nvPicPr>
        <p:blipFill rotWithShape="1">
          <a:blip r:embed="rId3">
            <a:extLst>
              <a:ext uri="{28A0092B-C50C-407E-A947-70E740481C1C}">
                <a14:useLocalDpi xmlns:a14="http://schemas.microsoft.com/office/drawing/2010/main" val="0"/>
              </a:ext>
            </a:extLst>
          </a:blip>
          <a:srcRect l="11374"/>
          <a:stretch/>
        </p:blipFill>
        <p:spPr>
          <a:xfrm>
            <a:off x="1799774" y="1778286"/>
            <a:ext cx="5854695" cy="4752861"/>
          </a:xfrm>
          <a:prstGeom prst="rect">
            <a:avLst/>
          </a:prstGeom>
        </p:spPr>
      </p:pic>
      <p:pic>
        <p:nvPicPr>
          <p:cNvPr id="17" name="Picture 16" descr="A close up of a toy&#10;&#10;Description generated with high confidence">
            <a:extLst>
              <a:ext uri="{FF2B5EF4-FFF2-40B4-BE49-F238E27FC236}">
                <a16:creationId xmlns:a16="http://schemas.microsoft.com/office/drawing/2014/main" id="{B74974C9-F823-4BA1-9B66-681C890BC7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152" y="178180"/>
            <a:ext cx="2290802" cy="2662637"/>
          </a:xfrm>
          <a:prstGeom prst="rect">
            <a:avLst/>
          </a:prstGeom>
        </p:spPr>
      </p:pic>
      <p:sp>
        <p:nvSpPr>
          <p:cNvPr id="49" name="TextBox 48">
            <a:extLst>
              <a:ext uri="{FF2B5EF4-FFF2-40B4-BE49-F238E27FC236}">
                <a16:creationId xmlns:a16="http://schemas.microsoft.com/office/drawing/2014/main" id="{B08E5E37-31FB-4836-BDC1-EC2DEFA9FBC3}"/>
              </a:ext>
            </a:extLst>
          </p:cNvPr>
          <p:cNvSpPr txBox="1"/>
          <p:nvPr/>
        </p:nvSpPr>
        <p:spPr>
          <a:xfrm>
            <a:off x="795340" y="2548086"/>
            <a:ext cx="1559961" cy="369332"/>
          </a:xfrm>
          <a:prstGeom prst="rect">
            <a:avLst/>
          </a:prstGeom>
          <a:noFill/>
        </p:spPr>
        <p:txBody>
          <a:bodyPr wrap="square" rtlCol="0">
            <a:spAutoFit/>
          </a:bodyPr>
          <a:lstStyle/>
          <a:p>
            <a:pPr defTabSz="457177"/>
            <a:r>
              <a:rPr lang="en-US" b="1" dirty="0">
                <a:solidFill>
                  <a:prstClr val="white"/>
                </a:solidFill>
                <a:latin typeface="Century Gothic" panose="020B0502020202020204" pitchFamily="34" charset="0"/>
              </a:rPr>
              <a:t>Farrah Fruit</a:t>
            </a:r>
          </a:p>
        </p:txBody>
      </p:sp>
      <p:pic>
        <p:nvPicPr>
          <p:cNvPr id="13" name="Picture 12" descr="A picture containing animal&#10;&#10;Description generated with high confidence">
            <a:extLst>
              <a:ext uri="{FF2B5EF4-FFF2-40B4-BE49-F238E27FC236}">
                <a16:creationId xmlns:a16="http://schemas.microsoft.com/office/drawing/2014/main" id="{D964101B-0CC7-42CA-BCD8-921D8DF7D1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1149" y="-61982"/>
            <a:ext cx="1906823" cy="2106987"/>
          </a:xfrm>
          <a:prstGeom prst="rect">
            <a:avLst/>
          </a:prstGeom>
        </p:spPr>
      </p:pic>
      <p:sp>
        <p:nvSpPr>
          <p:cNvPr id="50" name="TextBox 49">
            <a:extLst>
              <a:ext uri="{FF2B5EF4-FFF2-40B4-BE49-F238E27FC236}">
                <a16:creationId xmlns:a16="http://schemas.microsoft.com/office/drawing/2014/main" id="{8FAE0E97-5306-4408-A037-62C6E8145A0A}"/>
              </a:ext>
            </a:extLst>
          </p:cNvPr>
          <p:cNvSpPr txBox="1"/>
          <p:nvPr/>
        </p:nvSpPr>
        <p:spPr>
          <a:xfrm>
            <a:off x="4320244" y="1439134"/>
            <a:ext cx="1647380" cy="369332"/>
          </a:xfrm>
          <a:prstGeom prst="rect">
            <a:avLst/>
          </a:prstGeom>
          <a:noFill/>
        </p:spPr>
        <p:txBody>
          <a:bodyPr wrap="square" rtlCol="0">
            <a:spAutoFit/>
          </a:bodyPr>
          <a:lstStyle/>
          <a:p>
            <a:pPr defTabSz="457177"/>
            <a:r>
              <a:rPr lang="en-US" b="1" dirty="0">
                <a:solidFill>
                  <a:prstClr val="white"/>
                </a:solidFill>
                <a:latin typeface="Century Gothic" panose="020B0502020202020204" pitchFamily="34" charset="0"/>
              </a:rPr>
              <a:t>Jane Grain</a:t>
            </a:r>
          </a:p>
        </p:txBody>
      </p:sp>
      <p:pic>
        <p:nvPicPr>
          <p:cNvPr id="39" name="Picture 38">
            <a:extLst>
              <a:ext uri="{FF2B5EF4-FFF2-40B4-BE49-F238E27FC236}">
                <a16:creationId xmlns:a16="http://schemas.microsoft.com/office/drawing/2014/main" id="{5DBE8107-BCC8-4D77-B47F-B214AB6ED2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8770" y="2221557"/>
            <a:ext cx="1303789" cy="1556059"/>
          </a:xfrm>
          <a:prstGeom prst="rect">
            <a:avLst/>
          </a:prstGeom>
        </p:spPr>
      </p:pic>
      <p:sp>
        <p:nvSpPr>
          <p:cNvPr id="52" name="TextBox 51">
            <a:extLst>
              <a:ext uri="{FF2B5EF4-FFF2-40B4-BE49-F238E27FC236}">
                <a16:creationId xmlns:a16="http://schemas.microsoft.com/office/drawing/2014/main" id="{CB4F7BAA-4EB4-460B-8FE7-1943F8404564}"/>
              </a:ext>
            </a:extLst>
          </p:cNvPr>
          <p:cNvSpPr txBox="1"/>
          <p:nvPr/>
        </p:nvSpPr>
        <p:spPr>
          <a:xfrm>
            <a:off x="7605284" y="3770148"/>
            <a:ext cx="1647380" cy="369332"/>
          </a:xfrm>
          <a:prstGeom prst="rect">
            <a:avLst/>
          </a:prstGeom>
          <a:noFill/>
        </p:spPr>
        <p:txBody>
          <a:bodyPr wrap="square" rtlCol="0">
            <a:spAutoFit/>
          </a:bodyPr>
          <a:lstStyle/>
          <a:p>
            <a:pPr defTabSz="457177"/>
            <a:r>
              <a:rPr lang="en-US" b="1" dirty="0">
                <a:solidFill>
                  <a:prstClr val="white"/>
                </a:solidFill>
                <a:latin typeface="Century Gothic" panose="020B0502020202020204" pitchFamily="34" charset="0"/>
              </a:rPr>
              <a:t>Mary Dairy</a:t>
            </a:r>
          </a:p>
        </p:txBody>
      </p:sp>
      <p:pic>
        <p:nvPicPr>
          <p:cNvPr id="15" name="Picture 14">
            <a:extLst>
              <a:ext uri="{FF2B5EF4-FFF2-40B4-BE49-F238E27FC236}">
                <a16:creationId xmlns:a16="http://schemas.microsoft.com/office/drawing/2014/main" id="{F6F2C32D-3D2D-4C5F-BE0C-B31905A100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31"/>
          <a:stretch/>
        </p:blipFill>
        <p:spPr>
          <a:xfrm>
            <a:off x="7007972" y="4493723"/>
            <a:ext cx="1772431" cy="2294721"/>
          </a:xfrm>
          <a:prstGeom prst="rect">
            <a:avLst/>
          </a:prstGeom>
        </p:spPr>
      </p:pic>
      <p:sp>
        <p:nvSpPr>
          <p:cNvPr id="53" name="TextBox 52">
            <a:extLst>
              <a:ext uri="{FF2B5EF4-FFF2-40B4-BE49-F238E27FC236}">
                <a16:creationId xmlns:a16="http://schemas.microsoft.com/office/drawing/2014/main" id="{14207BB9-261C-4F51-8605-FA82A4496FAF}"/>
              </a:ext>
            </a:extLst>
          </p:cNvPr>
          <p:cNvSpPr txBox="1"/>
          <p:nvPr/>
        </p:nvSpPr>
        <p:spPr>
          <a:xfrm>
            <a:off x="5928164" y="6105797"/>
            <a:ext cx="1647380" cy="369332"/>
          </a:xfrm>
          <a:prstGeom prst="rect">
            <a:avLst/>
          </a:prstGeom>
          <a:noFill/>
        </p:spPr>
        <p:txBody>
          <a:bodyPr wrap="square" rtlCol="0">
            <a:spAutoFit/>
          </a:bodyPr>
          <a:lstStyle/>
          <a:p>
            <a:pPr defTabSz="457177"/>
            <a:r>
              <a:rPr lang="en-US" b="1" dirty="0">
                <a:solidFill>
                  <a:prstClr val="white"/>
                </a:solidFill>
                <a:latin typeface="Century Gothic" panose="020B0502020202020204" pitchFamily="34" charset="0"/>
              </a:rPr>
              <a:t>Dean Protein</a:t>
            </a:r>
          </a:p>
        </p:txBody>
      </p:sp>
      <p:pic>
        <p:nvPicPr>
          <p:cNvPr id="19" name="Picture 18" descr="A picture containing toy&#10;&#10;Description generated with high confidence">
            <a:extLst>
              <a:ext uri="{FF2B5EF4-FFF2-40B4-BE49-F238E27FC236}">
                <a16:creationId xmlns:a16="http://schemas.microsoft.com/office/drawing/2014/main" id="{38B3BF01-637D-47BD-A7F5-CDA26AA224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127" y="3970100"/>
            <a:ext cx="2149290" cy="2579148"/>
          </a:xfrm>
          <a:prstGeom prst="rect">
            <a:avLst/>
          </a:prstGeom>
        </p:spPr>
      </p:pic>
      <p:sp>
        <p:nvSpPr>
          <p:cNvPr id="55" name="TextBox 54">
            <a:extLst>
              <a:ext uri="{FF2B5EF4-FFF2-40B4-BE49-F238E27FC236}">
                <a16:creationId xmlns:a16="http://schemas.microsoft.com/office/drawing/2014/main" id="{324819AA-F109-481E-865E-CD52D1B225FE}"/>
              </a:ext>
            </a:extLst>
          </p:cNvPr>
          <p:cNvSpPr txBox="1"/>
          <p:nvPr/>
        </p:nvSpPr>
        <p:spPr>
          <a:xfrm>
            <a:off x="240504" y="6364581"/>
            <a:ext cx="1929281" cy="369332"/>
          </a:xfrm>
          <a:prstGeom prst="rect">
            <a:avLst/>
          </a:prstGeom>
          <a:noFill/>
        </p:spPr>
        <p:txBody>
          <a:bodyPr wrap="square" rtlCol="0">
            <a:spAutoFit/>
          </a:bodyPr>
          <a:lstStyle/>
          <a:p>
            <a:pPr defTabSz="457177"/>
            <a:r>
              <a:rPr lang="en-US" b="1" dirty="0">
                <a:solidFill>
                  <a:prstClr val="white"/>
                </a:solidFill>
                <a:latin typeface="Century Gothic" panose="020B0502020202020204" pitchFamily="34" charset="0"/>
              </a:rPr>
              <a:t>Reggie Veggie</a:t>
            </a:r>
          </a:p>
        </p:txBody>
      </p:sp>
      <p:grpSp>
        <p:nvGrpSpPr>
          <p:cNvPr id="18" name="Group 17">
            <a:extLst>
              <a:ext uri="{FF2B5EF4-FFF2-40B4-BE49-F238E27FC236}">
                <a16:creationId xmlns:a16="http://schemas.microsoft.com/office/drawing/2014/main" id="{1F872DE5-241E-4646-AF5F-8932064985FE}"/>
              </a:ext>
            </a:extLst>
          </p:cNvPr>
          <p:cNvGrpSpPr/>
          <p:nvPr/>
        </p:nvGrpSpPr>
        <p:grpSpPr>
          <a:xfrm>
            <a:off x="-152401" y="94963"/>
            <a:ext cx="4724401" cy="461665"/>
            <a:chOff x="-152401" y="94963"/>
            <a:chExt cx="4724401" cy="461665"/>
          </a:xfrm>
        </p:grpSpPr>
        <p:sp>
          <p:nvSpPr>
            <p:cNvPr id="21" name="Rectangle: Rounded Corners 20">
              <a:extLst>
                <a:ext uri="{FF2B5EF4-FFF2-40B4-BE49-F238E27FC236}">
                  <a16:creationId xmlns:a16="http://schemas.microsoft.com/office/drawing/2014/main" id="{1DC2C396-9D71-48D6-9D3E-19E99A57BCA6}"/>
                </a:ext>
              </a:extLst>
            </p:cNvPr>
            <p:cNvSpPr/>
            <p:nvPr/>
          </p:nvSpPr>
          <p:spPr>
            <a:xfrm>
              <a:off x="-152401" y="100456"/>
              <a:ext cx="4724401" cy="4561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621149C-03E8-4946-9DDE-C67044340253}"/>
                </a:ext>
              </a:extLst>
            </p:cNvPr>
            <p:cNvSpPr txBox="1"/>
            <p:nvPr/>
          </p:nvSpPr>
          <p:spPr>
            <a:xfrm>
              <a:off x="76200" y="94963"/>
              <a:ext cx="4420239" cy="461665"/>
            </a:xfrm>
            <a:prstGeom prst="rect">
              <a:avLst/>
            </a:prstGeom>
            <a:noFill/>
          </p:spPr>
          <p:txBody>
            <a:bodyPr wrap="square" rtlCol="0">
              <a:spAutoFit/>
            </a:bodyPr>
            <a:lstStyle/>
            <a:p>
              <a:pPr algn="r"/>
              <a:r>
                <a:rPr lang="en-US" sz="2400" dirty="0">
                  <a:solidFill>
                    <a:schemeClr val="tx1">
                      <a:lumMod val="65000"/>
                      <a:lumOff val="35000"/>
                    </a:schemeClr>
                  </a:solidFill>
                  <a:latin typeface="+mn-lt"/>
                </a:rPr>
                <a:t>The 5 Food Groups</a:t>
              </a:r>
            </a:p>
          </p:txBody>
        </p:sp>
      </p:grpSp>
    </p:spTree>
    <p:extLst>
      <p:ext uri="{BB962C8B-B14F-4D97-AF65-F5344CB8AC3E}">
        <p14:creationId xmlns:p14="http://schemas.microsoft.com/office/powerpoint/2010/main" val="100500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Book - Dem Bones by Bob Barner">
            <a:extLst>
              <a:ext uri="{FF2B5EF4-FFF2-40B4-BE49-F238E27FC236}">
                <a16:creationId xmlns:a16="http://schemas.microsoft.com/office/drawing/2014/main" id="{10A7B3E4-1F39-4C5C-BA6B-B1CCDB752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631" y="250526"/>
            <a:ext cx="6547859" cy="63508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3974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choosemyplate-prod.azureedge.net/sites/default/files/printablematerials/myplate_green_dai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8092" y="2475248"/>
            <a:ext cx="2039793" cy="18543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fns.usda.gov/sites/default/files/images/dmp_dairy.png"/>
          <p:cNvPicPr>
            <a:picLocks noChangeAspect="1" noChangeArrowheads="1"/>
          </p:cNvPicPr>
          <p:nvPr/>
        </p:nvPicPr>
        <p:blipFill rotWithShape="1">
          <a:blip r:embed="rId4">
            <a:extLst>
              <a:ext uri="{28A0092B-C50C-407E-A947-70E740481C1C}">
                <a14:useLocalDpi xmlns:a14="http://schemas.microsoft.com/office/drawing/2010/main" val="0"/>
              </a:ext>
            </a:extLst>
          </a:blip>
          <a:srcRect l="6779" r="17368"/>
          <a:stretch/>
        </p:blipFill>
        <p:spPr bwMode="auto">
          <a:xfrm>
            <a:off x="381926" y="1238264"/>
            <a:ext cx="2690735" cy="425679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
          <p:cNvGrpSpPr>
            <a:grpSpLocks/>
          </p:cNvGrpSpPr>
          <p:nvPr/>
        </p:nvGrpSpPr>
        <p:grpSpPr bwMode="auto">
          <a:xfrm>
            <a:off x="5514709" y="1399579"/>
            <a:ext cx="3155236" cy="3533383"/>
            <a:chOff x="106599834" y="105419183"/>
            <a:chExt cx="6995160" cy="9209884"/>
          </a:xfrm>
        </p:grpSpPr>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599834" y="105419183"/>
              <a:ext cx="6995160" cy="92098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 Box 5"/>
            <p:cNvSpPr txBox="1">
              <a:spLocks noChangeArrowheads="1"/>
            </p:cNvSpPr>
            <p:nvPr/>
          </p:nvSpPr>
          <p:spPr bwMode="auto">
            <a:xfrm>
              <a:off x="108047116" y="112955294"/>
              <a:ext cx="4155141" cy="12909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US" altLang="en-US" sz="3600" b="1" dirty="0">
                  <a:solidFill>
                    <a:srgbClr val="085296"/>
                  </a:solidFill>
                  <a:latin typeface="Berlin Sans FB" panose="020E0602020502020306" pitchFamily="34" charset="0"/>
                </a:rPr>
                <a:t>milk</a:t>
              </a:r>
              <a:endParaRPr lang="en-US" altLang="en-US" sz="3600" dirty="0">
                <a:latin typeface="Arial" panose="020B0604020202020204" pitchFamily="34" charset="0"/>
              </a:endParaRPr>
            </a:p>
          </p:txBody>
        </p:sp>
      </p:grpSp>
      <p:grpSp>
        <p:nvGrpSpPr>
          <p:cNvPr id="5" name="Group 6"/>
          <p:cNvGrpSpPr>
            <a:grpSpLocks/>
          </p:cNvGrpSpPr>
          <p:nvPr/>
        </p:nvGrpSpPr>
        <p:grpSpPr bwMode="auto">
          <a:xfrm>
            <a:off x="5608779" y="1399578"/>
            <a:ext cx="2999366" cy="3617273"/>
            <a:chOff x="106756200" y="105796374"/>
            <a:chExt cx="6995160" cy="8914049"/>
          </a:xfrm>
        </p:grpSpPr>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56200" y="105796374"/>
              <a:ext cx="6995160" cy="89140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 Box 8"/>
            <p:cNvSpPr txBox="1">
              <a:spLocks noChangeArrowheads="1"/>
            </p:cNvSpPr>
            <p:nvPr/>
          </p:nvSpPr>
          <p:spPr bwMode="auto">
            <a:xfrm>
              <a:off x="108316059" y="113035976"/>
              <a:ext cx="4155141" cy="12909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US" altLang="en-US" sz="3600" b="1" dirty="0">
                  <a:solidFill>
                    <a:srgbClr val="085296"/>
                  </a:solidFill>
                  <a:latin typeface="Berlin Sans FB" panose="020E0602020502020306" pitchFamily="34" charset="0"/>
                </a:rPr>
                <a:t>Soy milk</a:t>
              </a:r>
              <a:endParaRPr lang="en-US" altLang="en-US" sz="3600" dirty="0">
                <a:latin typeface="Arial" panose="020B0604020202020204" pitchFamily="34" charset="0"/>
              </a:endParaRPr>
            </a:p>
          </p:txBody>
        </p:sp>
      </p:grpSp>
      <p:grpSp>
        <p:nvGrpSpPr>
          <p:cNvPr id="7" name="Group 9"/>
          <p:cNvGrpSpPr>
            <a:grpSpLocks/>
          </p:cNvGrpSpPr>
          <p:nvPr/>
        </p:nvGrpSpPr>
        <p:grpSpPr bwMode="auto">
          <a:xfrm>
            <a:off x="5572600" y="1399578"/>
            <a:ext cx="3179244" cy="3617273"/>
            <a:chOff x="113419762" y="107493970"/>
            <a:chExt cx="6747533" cy="8704350"/>
          </a:xfrm>
        </p:grpSpPr>
        <p:pic>
          <p:nvPicPr>
            <p:cNvPr id="205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419762" y="107493970"/>
              <a:ext cx="6747533" cy="87043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ext Box 11"/>
            <p:cNvSpPr txBox="1">
              <a:spLocks noChangeArrowheads="1"/>
            </p:cNvSpPr>
            <p:nvPr/>
          </p:nvSpPr>
          <p:spPr bwMode="auto">
            <a:xfrm>
              <a:off x="113865612" y="113446157"/>
              <a:ext cx="5862917" cy="219684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US" altLang="en-US" sz="3600" b="1" dirty="0">
                  <a:solidFill>
                    <a:srgbClr val="085296"/>
                  </a:solidFill>
                  <a:latin typeface="Berlin Sans FB" panose="020E0602020502020306" pitchFamily="34" charset="0"/>
                </a:rPr>
                <a:t>Cottage </a:t>
              </a:r>
            </a:p>
            <a:p>
              <a:pPr algn="ctr" eaLnBrk="0" fontAlgn="base" hangingPunct="0">
                <a:spcBef>
                  <a:spcPct val="0"/>
                </a:spcBef>
                <a:spcAft>
                  <a:spcPct val="0"/>
                </a:spcAft>
              </a:pPr>
              <a:r>
                <a:rPr lang="en-US" altLang="en-US" sz="3600" b="1" dirty="0">
                  <a:solidFill>
                    <a:srgbClr val="085296"/>
                  </a:solidFill>
                  <a:latin typeface="Berlin Sans FB" panose="020E0602020502020306" pitchFamily="34" charset="0"/>
                </a:rPr>
                <a:t>cheese</a:t>
              </a:r>
              <a:endParaRPr lang="en-US" altLang="en-US" sz="3600" dirty="0">
                <a:latin typeface="Arial" panose="020B0604020202020204" pitchFamily="34" charset="0"/>
              </a:endParaRPr>
            </a:p>
          </p:txBody>
        </p:sp>
      </p:grpSp>
      <p:grpSp>
        <p:nvGrpSpPr>
          <p:cNvPr id="9" name="Group 12"/>
          <p:cNvGrpSpPr>
            <a:grpSpLocks/>
          </p:cNvGrpSpPr>
          <p:nvPr/>
        </p:nvGrpSpPr>
        <p:grpSpPr bwMode="auto">
          <a:xfrm>
            <a:off x="5413459" y="1399579"/>
            <a:ext cx="3442917" cy="3805361"/>
            <a:chOff x="114359995" y="106038314"/>
            <a:chExt cx="4155141" cy="4824377"/>
          </a:xfrm>
        </p:grpSpPr>
        <p:pic>
          <p:nvPicPr>
            <p:cNvPr id="2061"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584162" y="106038314"/>
              <a:ext cx="3681410" cy="46757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 Box 14"/>
            <p:cNvSpPr txBox="1">
              <a:spLocks noChangeArrowheads="1"/>
            </p:cNvSpPr>
            <p:nvPr/>
          </p:nvSpPr>
          <p:spPr bwMode="auto">
            <a:xfrm>
              <a:off x="114359995" y="109571774"/>
              <a:ext cx="4155141" cy="12909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US" altLang="en-US" sz="3600" b="1" dirty="0">
                  <a:solidFill>
                    <a:srgbClr val="085296"/>
                  </a:solidFill>
                  <a:latin typeface="Berlin Sans FB" panose="020E0602020502020306" pitchFamily="34" charset="0"/>
                </a:rPr>
                <a:t>yogurt</a:t>
              </a:r>
              <a:endParaRPr lang="en-US" altLang="en-US" sz="3600" dirty="0">
                <a:latin typeface="Arial" panose="020B0604020202020204" pitchFamily="34" charset="0"/>
              </a:endParaRPr>
            </a:p>
          </p:txBody>
        </p:sp>
      </p:grpSp>
      <p:pic>
        <p:nvPicPr>
          <p:cNvPr id="2063"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3460" y="1287733"/>
            <a:ext cx="3313279" cy="435070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4"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309" y="1294805"/>
            <a:ext cx="3303266" cy="43448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Box 10">
            <a:extLst>
              <a:ext uri="{FF2B5EF4-FFF2-40B4-BE49-F238E27FC236}">
                <a16:creationId xmlns:a16="http://schemas.microsoft.com/office/drawing/2014/main" id="{69B97EBC-E8EF-4713-8276-7F6D13A56DDD}"/>
              </a:ext>
            </a:extLst>
          </p:cNvPr>
          <p:cNvSpPr txBox="1"/>
          <p:nvPr/>
        </p:nvSpPr>
        <p:spPr>
          <a:xfrm>
            <a:off x="287624" y="5171893"/>
            <a:ext cx="3313278" cy="646331"/>
          </a:xfrm>
          <a:prstGeom prst="rect">
            <a:avLst/>
          </a:prstGeom>
          <a:noFill/>
        </p:spPr>
        <p:txBody>
          <a:bodyPr wrap="square" rtlCol="0">
            <a:spAutoFit/>
          </a:bodyPr>
          <a:lstStyle/>
          <a:p>
            <a:pPr algn="ctr"/>
            <a:r>
              <a:rPr lang="en-US" sz="3600" b="1" dirty="0">
                <a:solidFill>
                  <a:srgbClr val="00B0F0"/>
                </a:solidFill>
              </a:rPr>
              <a:t>Mary Dairy</a:t>
            </a:r>
          </a:p>
        </p:txBody>
      </p:sp>
    </p:spTree>
    <p:extLst>
      <p:ext uri="{BB962C8B-B14F-4D97-AF65-F5344CB8AC3E}">
        <p14:creationId xmlns:p14="http://schemas.microsoft.com/office/powerpoint/2010/main" val="68102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63"/>
                                        </p:tgtEl>
                                        <p:attrNameLst>
                                          <p:attrName>style.visibility</p:attrName>
                                        </p:attrNameLst>
                                      </p:cBhvr>
                                      <p:to>
                                        <p:strVal val="visible"/>
                                      </p:to>
                                    </p:set>
                                    <p:anim calcmode="lin" valueType="num">
                                      <p:cBhvr additive="base">
                                        <p:cTn id="31" dur="500" fill="hold"/>
                                        <p:tgtEl>
                                          <p:spTgt spid="2063"/>
                                        </p:tgtEl>
                                        <p:attrNameLst>
                                          <p:attrName>ppt_x</p:attrName>
                                        </p:attrNameLst>
                                      </p:cBhvr>
                                      <p:tavLst>
                                        <p:tav tm="0">
                                          <p:val>
                                            <p:strVal val="#ppt_x"/>
                                          </p:val>
                                        </p:tav>
                                        <p:tav tm="100000">
                                          <p:val>
                                            <p:strVal val="#ppt_x"/>
                                          </p:val>
                                        </p:tav>
                                      </p:tavLst>
                                    </p:anim>
                                    <p:anim calcmode="lin" valueType="num">
                                      <p:cBhvr additive="base">
                                        <p:cTn id="32" dur="500" fill="hold"/>
                                        <p:tgtEl>
                                          <p:spTgt spid="206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64"/>
                                        </p:tgtEl>
                                        <p:attrNameLst>
                                          <p:attrName>style.visibility</p:attrName>
                                        </p:attrNameLst>
                                      </p:cBhvr>
                                      <p:to>
                                        <p:strVal val="visible"/>
                                      </p:to>
                                    </p:set>
                                    <p:anim calcmode="lin" valueType="num">
                                      <p:cBhvr additive="base">
                                        <p:cTn id="37" dur="500" fill="hold"/>
                                        <p:tgtEl>
                                          <p:spTgt spid="2064"/>
                                        </p:tgtEl>
                                        <p:attrNameLst>
                                          <p:attrName>ppt_x</p:attrName>
                                        </p:attrNameLst>
                                      </p:cBhvr>
                                      <p:tavLst>
                                        <p:tav tm="0">
                                          <p:val>
                                            <p:strVal val="#ppt_x"/>
                                          </p:val>
                                        </p:tav>
                                        <p:tav tm="100000">
                                          <p:val>
                                            <p:strVal val="#ppt_x"/>
                                          </p:val>
                                        </p:tav>
                                      </p:tavLst>
                                    </p:anim>
                                    <p:anim calcmode="lin" valueType="num">
                                      <p:cBhvr additive="base">
                                        <p:cTn id="38" dur="500" fill="hold"/>
                                        <p:tgtEl>
                                          <p:spTgt spid="20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FA76A0-7E92-44D1-B473-DCF759ACB391}"/>
              </a:ext>
            </a:extLst>
          </p:cNvPr>
          <p:cNvSpPr/>
          <p:nvPr/>
        </p:nvSpPr>
        <p:spPr>
          <a:xfrm>
            <a:off x="0" y="0"/>
            <a:ext cx="9144000"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eaLnBrk="0" fontAlgn="base" hangingPunct="0">
              <a:spcBef>
                <a:spcPct val="0"/>
              </a:spcBef>
              <a:spcAft>
                <a:spcPct val="0"/>
              </a:spcAft>
            </a:pPr>
            <a:endParaRPr lang="en-US" sz="2953" dirty="0">
              <a:solidFill>
                <a:prstClr val="white"/>
              </a:solidFill>
              <a:latin typeface="Century Gothic" panose="020F0302020204030204"/>
              <a:sym typeface="GillSans"/>
            </a:endParaRPr>
          </a:p>
        </p:txBody>
      </p:sp>
      <p:sp>
        <p:nvSpPr>
          <p:cNvPr id="4" name="Rectangle 1">
            <a:extLst>
              <a:ext uri="{FF2B5EF4-FFF2-40B4-BE49-F238E27FC236}">
                <a16:creationId xmlns:a16="http://schemas.microsoft.com/office/drawing/2014/main" id="{EFE46E5D-6C8A-4AB7-9899-5CAC029BAB9C}"/>
              </a:ext>
            </a:extLst>
          </p:cNvPr>
          <p:cNvSpPr>
            <a:spLocks noChangeArrowheads="1"/>
          </p:cNvSpPr>
          <p:nvPr/>
        </p:nvSpPr>
        <p:spPr bwMode="auto">
          <a:xfrm>
            <a:off x="0" y="805740"/>
            <a:ext cx="9144000" cy="5409494"/>
          </a:xfrm>
          <a:prstGeom prst="rect">
            <a:avLst/>
          </a:prstGeom>
          <a:noFill/>
          <a:ln w="9525">
            <a:noFill/>
            <a:miter lim="800000"/>
            <a:headEnd/>
            <a:tailEnd/>
          </a:ln>
          <a:effectLst/>
        </p:spPr>
        <p:txBody>
          <a:bodyPr wrap="square" anchor="ctr">
            <a:spAutoFit/>
          </a:bodyPr>
          <a:lstStyle/>
          <a:p>
            <a:pPr algn="ctr" defTabSz="642915">
              <a:spcAft>
                <a:spcPts val="844"/>
              </a:spcAft>
              <a:defRPr/>
            </a:pPr>
            <a:r>
              <a:rPr lang="en-US" sz="4219" b="1" dirty="0">
                <a:solidFill>
                  <a:srgbClr val="000000"/>
                </a:solidFill>
                <a:latin typeface="Century Gothic" panose="020F0302020204030204"/>
                <a:ea typeface="Calibri" pitchFamily="34" charset="0"/>
                <a:cs typeface="Times New Roman" pitchFamily="18" charset="0"/>
                <a:sym typeface="GillSans"/>
              </a:rPr>
              <a:t>When I eat</a:t>
            </a:r>
            <a:endParaRPr lang="en-US" sz="4219" dirty="0">
              <a:solidFill>
                <a:srgbClr val="000000"/>
              </a:solidFill>
              <a:latin typeface="Century Gothic" panose="020F0302020204030204"/>
              <a:ea typeface="ヒラギノ角ゴ ProN W3"/>
              <a:sym typeface="GillSans"/>
            </a:endParaRPr>
          </a:p>
          <a:p>
            <a:pPr algn="ctr" defTabSz="642915">
              <a:spcAft>
                <a:spcPts val="844"/>
              </a:spcAft>
              <a:defRPr/>
            </a:pPr>
            <a:r>
              <a:rPr lang="en-US" sz="4219" b="1" dirty="0">
                <a:solidFill>
                  <a:srgbClr val="000000"/>
                </a:solidFill>
                <a:latin typeface="Century Gothic" panose="020F0302020204030204"/>
                <a:ea typeface="Calibri" pitchFamily="34" charset="0"/>
                <a:cs typeface="Times New Roman" pitchFamily="18" charset="0"/>
                <a:sym typeface="GillSans"/>
              </a:rPr>
              <a:t>foods from</a:t>
            </a:r>
            <a:endParaRPr lang="en-US" sz="4219" dirty="0">
              <a:solidFill>
                <a:srgbClr val="000000"/>
              </a:solidFill>
              <a:latin typeface="Century Gothic" panose="020F0302020204030204"/>
              <a:ea typeface="ヒラギノ角ゴ ProN W3"/>
              <a:sym typeface="GillSans"/>
            </a:endParaRPr>
          </a:p>
          <a:p>
            <a:pPr algn="ctr" defTabSz="642915">
              <a:spcAft>
                <a:spcPts val="844"/>
              </a:spcAft>
              <a:defRPr/>
            </a:pPr>
            <a:r>
              <a:rPr lang="en-US" sz="4219" b="1" dirty="0">
                <a:solidFill>
                  <a:srgbClr val="000000"/>
                </a:solidFill>
                <a:latin typeface="Century Gothic" panose="020F0302020204030204"/>
                <a:ea typeface="Calibri" pitchFamily="34" charset="0"/>
                <a:cs typeface="Times New Roman" pitchFamily="18" charset="0"/>
                <a:sym typeface="GillSans"/>
              </a:rPr>
              <a:t>the</a:t>
            </a:r>
            <a:r>
              <a:rPr lang="en-US" sz="3094" b="1" dirty="0">
                <a:solidFill>
                  <a:srgbClr val="000000"/>
                </a:solidFill>
                <a:latin typeface="Century Gothic" panose="020F0302020204030204"/>
                <a:ea typeface="Calibri" pitchFamily="34" charset="0"/>
                <a:cs typeface="Times New Roman" pitchFamily="18" charset="0"/>
                <a:sym typeface="GillSans"/>
              </a:rPr>
              <a:t> </a:t>
            </a:r>
            <a:r>
              <a:rPr lang="en-US" sz="6187" dirty="0">
                <a:solidFill>
                  <a:prstClr val="white"/>
                </a:solidFill>
                <a:latin typeface="Gill Sans Ultra Bold Condensed" panose="020B0A06020104020203" pitchFamily="34" charset="0"/>
                <a:ea typeface="Calibri" pitchFamily="34" charset="0"/>
                <a:cs typeface="Times New Roman" pitchFamily="18" charset="0"/>
                <a:sym typeface="GillSans"/>
              </a:rPr>
              <a:t>DAIRY GROUP</a:t>
            </a:r>
            <a:endParaRPr lang="en-US" sz="4219" dirty="0">
              <a:solidFill>
                <a:prstClr val="white"/>
              </a:solidFill>
              <a:latin typeface="Gill Sans Ultra Bold Condensed" panose="020B0A06020104020203" pitchFamily="34" charset="0"/>
              <a:ea typeface="ヒラギノ角ゴ ProN W3"/>
              <a:sym typeface="GillSans"/>
            </a:endParaRPr>
          </a:p>
          <a:p>
            <a:pPr algn="ctr" defTabSz="642915">
              <a:spcAft>
                <a:spcPts val="844"/>
              </a:spcAft>
              <a:defRPr/>
            </a:pPr>
            <a:r>
              <a:rPr lang="en-US" sz="4219" b="1" dirty="0">
                <a:solidFill>
                  <a:srgbClr val="000000"/>
                </a:solidFill>
                <a:latin typeface="Century Gothic" panose="020F0302020204030204"/>
                <a:ea typeface="Calibri" pitchFamily="34" charset="0"/>
                <a:cs typeface="Times New Roman" pitchFamily="18" charset="0"/>
                <a:sym typeface="GillSans"/>
              </a:rPr>
              <a:t>I give my body</a:t>
            </a:r>
            <a:endParaRPr lang="en-US" sz="4219" dirty="0">
              <a:solidFill>
                <a:srgbClr val="000000"/>
              </a:solidFill>
              <a:latin typeface="Century Gothic" panose="020F0302020204030204"/>
              <a:ea typeface="ヒラギノ角ゴ ProN W3"/>
              <a:sym typeface="GillSans"/>
            </a:endParaRPr>
          </a:p>
          <a:p>
            <a:pPr algn="ctr" defTabSz="642915">
              <a:spcAft>
                <a:spcPts val="844"/>
              </a:spcAft>
              <a:defRPr/>
            </a:pPr>
            <a:r>
              <a:rPr lang="en-US" sz="6187" dirty="0">
                <a:solidFill>
                  <a:prstClr val="white"/>
                </a:solidFill>
                <a:latin typeface="Gill Sans Ultra Bold Condensed" panose="020B0A06020104020203" pitchFamily="34" charset="0"/>
                <a:ea typeface="Calibri" pitchFamily="34" charset="0"/>
                <a:cs typeface="Times New Roman" pitchFamily="18" charset="0"/>
                <a:sym typeface="GillSans"/>
              </a:rPr>
              <a:t>CALCIUM</a:t>
            </a:r>
            <a:endParaRPr lang="en-US" sz="6187" dirty="0">
              <a:solidFill>
                <a:prstClr val="white"/>
              </a:solidFill>
              <a:latin typeface="Gill Sans Ultra Bold Condensed" panose="020B0A06020104020203" pitchFamily="34" charset="0"/>
              <a:ea typeface="ヒラギノ角ゴ ProN W3"/>
              <a:sym typeface="GillSans"/>
            </a:endParaRPr>
          </a:p>
          <a:p>
            <a:pPr algn="ctr" defTabSz="642915">
              <a:spcAft>
                <a:spcPts val="844"/>
              </a:spcAft>
              <a:defRPr/>
            </a:pPr>
            <a:r>
              <a:rPr lang="en-US" sz="4219" b="1" dirty="0">
                <a:solidFill>
                  <a:srgbClr val="000000"/>
                </a:solidFill>
                <a:latin typeface="Century Gothic" panose="020F0302020204030204"/>
                <a:ea typeface="Calibri" pitchFamily="34" charset="0"/>
                <a:cs typeface="Times New Roman" pitchFamily="18" charset="0"/>
                <a:sym typeface="GillSans"/>
              </a:rPr>
              <a:t>to build strong </a:t>
            </a:r>
            <a:r>
              <a:rPr lang="en-US" sz="4640" dirty="0">
                <a:solidFill>
                  <a:prstClr val="white"/>
                </a:solidFill>
                <a:latin typeface="Gill Sans Ultra Bold Condensed" panose="020B0A06020104020203" pitchFamily="34" charset="0"/>
                <a:ea typeface="Calibri" pitchFamily="34" charset="0"/>
                <a:cs typeface="Times New Roman" pitchFamily="18" charset="0"/>
                <a:sym typeface="GillSans"/>
              </a:rPr>
              <a:t>BONES</a:t>
            </a:r>
            <a:r>
              <a:rPr lang="en-US" sz="6187" b="1" dirty="0">
                <a:solidFill>
                  <a:prstClr val="white"/>
                </a:solidFill>
                <a:latin typeface="Gill Sans Ultra Bold Condensed" panose="020B0A06020104020203" pitchFamily="34" charset="0"/>
                <a:ea typeface="Calibri" pitchFamily="34" charset="0"/>
                <a:cs typeface="Times New Roman" pitchFamily="18" charset="0"/>
                <a:sym typeface="GillSans"/>
              </a:rPr>
              <a:t> </a:t>
            </a:r>
            <a:r>
              <a:rPr lang="en-US" sz="4219" b="1" dirty="0">
                <a:solidFill>
                  <a:srgbClr val="000000"/>
                </a:solidFill>
                <a:latin typeface="Century Gothic" panose="020F0302020204030204"/>
                <a:ea typeface="Calibri" pitchFamily="34" charset="0"/>
                <a:cs typeface="Times New Roman" pitchFamily="18" charset="0"/>
                <a:sym typeface="GillSans"/>
              </a:rPr>
              <a:t>&amp; </a:t>
            </a:r>
            <a:r>
              <a:rPr lang="en-US" sz="4640" dirty="0">
                <a:solidFill>
                  <a:prstClr val="white"/>
                </a:solidFill>
                <a:latin typeface="Gill Sans Ultra Bold Condensed" panose="020B0A06020104020203" pitchFamily="34" charset="0"/>
                <a:ea typeface="Calibri" pitchFamily="34" charset="0"/>
                <a:cs typeface="Times New Roman" pitchFamily="18" charset="0"/>
                <a:sym typeface="GillSans"/>
              </a:rPr>
              <a:t>TEETH</a:t>
            </a:r>
            <a:r>
              <a:rPr lang="en-US" sz="4219" b="1" dirty="0">
                <a:solidFill>
                  <a:srgbClr val="000000"/>
                </a:solidFill>
                <a:latin typeface="Century Gothic" panose="020F0302020204030204"/>
                <a:ea typeface="Calibri" pitchFamily="34" charset="0"/>
                <a:cs typeface="Times New Roman" pitchFamily="18" charset="0"/>
                <a:sym typeface="GillSans"/>
              </a:rPr>
              <a:t>.</a:t>
            </a:r>
            <a:endParaRPr lang="en-US" sz="4219" dirty="0">
              <a:solidFill>
                <a:srgbClr val="000000"/>
              </a:solidFill>
              <a:latin typeface="Century Gothic" panose="020F0302020204030204"/>
              <a:ea typeface="ヒラギノ角ゴ ProN W3"/>
              <a:sym typeface="GillSans"/>
            </a:endParaRPr>
          </a:p>
        </p:txBody>
      </p:sp>
      <p:pic>
        <p:nvPicPr>
          <p:cNvPr id="5" name="Picture 4" descr="A close up of a logo&#10;&#10;Description generated with very high confidence">
            <a:extLst>
              <a:ext uri="{FF2B5EF4-FFF2-40B4-BE49-F238E27FC236}">
                <a16:creationId xmlns:a16="http://schemas.microsoft.com/office/drawing/2014/main" id="{0DA3A94E-22AF-4BC1-A5E9-31757B8B24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172" y="162966"/>
            <a:ext cx="2237111" cy="2033737"/>
          </a:xfrm>
          <a:prstGeom prst="rect">
            <a:avLst/>
          </a:prstGeom>
        </p:spPr>
      </p:pic>
      <p:pic>
        <p:nvPicPr>
          <p:cNvPr id="8" name="Picture 7">
            <a:extLst>
              <a:ext uri="{FF2B5EF4-FFF2-40B4-BE49-F238E27FC236}">
                <a16:creationId xmlns:a16="http://schemas.microsoft.com/office/drawing/2014/main" id="{9E42E1CB-1450-4B1F-8443-E8F0589BE4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9828" y="267891"/>
            <a:ext cx="1704026" cy="2033738"/>
          </a:xfrm>
          <a:prstGeom prst="rect">
            <a:avLst/>
          </a:prstGeom>
        </p:spPr>
      </p:pic>
    </p:spTree>
    <p:extLst>
      <p:ext uri="{BB962C8B-B14F-4D97-AF65-F5344CB8AC3E}">
        <p14:creationId xmlns:p14="http://schemas.microsoft.com/office/powerpoint/2010/main" val="3850010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tooth"/>
          <p:cNvSpPr>
            <a:spLocks noChangeAspect="1" noChangeArrowheads="1"/>
          </p:cNvSpPr>
          <p:nvPr/>
        </p:nvSpPr>
        <p:spPr bwMode="auto">
          <a:xfrm>
            <a:off x="-13684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TextBox 10"/>
          <p:cNvSpPr txBox="1"/>
          <p:nvPr/>
        </p:nvSpPr>
        <p:spPr>
          <a:xfrm>
            <a:off x="342901" y="434959"/>
            <a:ext cx="8458200" cy="1938992"/>
          </a:xfrm>
          <a:prstGeom prst="rect">
            <a:avLst/>
          </a:prstGeom>
          <a:noFill/>
        </p:spPr>
        <p:txBody>
          <a:bodyPr wrap="square" rtlCol="0">
            <a:spAutoFit/>
          </a:bodyPr>
          <a:lstStyle/>
          <a:p>
            <a:pPr algn="ctr"/>
            <a:r>
              <a:rPr lang="en-US" sz="5400" dirty="0">
                <a:solidFill>
                  <a:schemeClr val="accent1">
                    <a:lumMod val="75000"/>
                  </a:schemeClr>
                </a:solidFill>
              </a:rPr>
              <a:t>Our </a:t>
            </a:r>
            <a:r>
              <a:rPr lang="en-US" sz="5400" b="1" dirty="0">
                <a:solidFill>
                  <a:schemeClr val="accent1">
                    <a:lumMod val="75000"/>
                  </a:schemeClr>
                </a:solidFill>
              </a:rPr>
              <a:t>BONES</a:t>
            </a:r>
            <a:r>
              <a:rPr lang="en-US" sz="5400" dirty="0">
                <a:solidFill>
                  <a:schemeClr val="accent1">
                    <a:lumMod val="75000"/>
                  </a:schemeClr>
                </a:solidFill>
              </a:rPr>
              <a:t> and </a:t>
            </a:r>
            <a:r>
              <a:rPr lang="en-US" sz="5400" b="1" dirty="0">
                <a:solidFill>
                  <a:schemeClr val="accent1">
                    <a:lumMod val="75000"/>
                  </a:schemeClr>
                </a:solidFill>
              </a:rPr>
              <a:t>TEETH</a:t>
            </a:r>
            <a:r>
              <a:rPr lang="en-US" sz="5400" dirty="0">
                <a:solidFill>
                  <a:schemeClr val="accent1">
                    <a:lumMod val="75000"/>
                  </a:schemeClr>
                </a:solidFill>
              </a:rPr>
              <a:t> need </a:t>
            </a:r>
            <a:r>
              <a:rPr lang="en-US" sz="6600" b="1" dirty="0">
                <a:solidFill>
                  <a:schemeClr val="accent1"/>
                </a:solidFill>
                <a:latin typeface="Gill Sans Ultra Bold" panose="020B0A02020104020203" pitchFamily="34" charset="0"/>
              </a:rPr>
              <a:t>CALCIUM!</a:t>
            </a:r>
          </a:p>
        </p:txBody>
      </p:sp>
      <p:pic>
        <p:nvPicPr>
          <p:cNvPr id="5" name="Picture 4">
            <a:extLst>
              <a:ext uri="{FF2B5EF4-FFF2-40B4-BE49-F238E27FC236}">
                <a16:creationId xmlns:a16="http://schemas.microsoft.com/office/drawing/2014/main" id="{0F6BEDD5-EB41-4FA4-A2D5-68E1B491FA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16" t="7259" r="15034" b="5571"/>
          <a:stretch/>
        </p:blipFill>
        <p:spPr>
          <a:xfrm>
            <a:off x="5946638" y="2728466"/>
            <a:ext cx="2593571" cy="3195576"/>
          </a:xfrm>
          <a:prstGeom prst="rect">
            <a:avLst/>
          </a:prstGeom>
        </p:spPr>
      </p:pic>
      <p:pic>
        <p:nvPicPr>
          <p:cNvPr id="8" name="Picture 7">
            <a:extLst>
              <a:ext uri="{FF2B5EF4-FFF2-40B4-BE49-F238E27FC236}">
                <a16:creationId xmlns:a16="http://schemas.microsoft.com/office/drawing/2014/main" id="{88278181-0911-4F19-B260-4191C0500D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658" y="2636883"/>
            <a:ext cx="4333650" cy="3428544"/>
          </a:xfrm>
          <a:prstGeom prst="rect">
            <a:avLst/>
          </a:prstGeom>
        </p:spPr>
      </p:pic>
      <p:sp>
        <p:nvSpPr>
          <p:cNvPr id="6" name="Rectangle 5"/>
          <p:cNvSpPr/>
          <p:nvPr/>
        </p:nvSpPr>
        <p:spPr>
          <a:xfrm rot="20847105">
            <a:off x="1332494" y="2860273"/>
            <a:ext cx="7002139" cy="2662267"/>
          </a:xfrm>
          <a:prstGeom prst="rect">
            <a:avLst/>
          </a:prstGeom>
          <a:solidFill>
            <a:schemeClr val="bg1"/>
          </a:solidFill>
        </p:spPr>
        <p:txBody>
          <a:bodyPr wrap="square" lIns="91440" tIns="45720" rIns="91440" bIns="45720">
            <a:spAutoFit/>
          </a:bodyPr>
          <a:lstStyle/>
          <a:p>
            <a:pPr algn="ctr"/>
            <a:r>
              <a:rPr lang="en-US" sz="16700" b="1" dirty="0">
                <a:ln w="22225">
                  <a:solidFill>
                    <a:schemeClr val="accent2"/>
                  </a:solidFill>
                  <a:prstDash val="solid"/>
                </a:ln>
                <a:solidFill>
                  <a:schemeClr val="accent2">
                    <a:lumMod val="40000"/>
                    <a:lumOff val="60000"/>
                  </a:schemeClr>
                </a:solidFill>
                <a:latin typeface="Gill Sans Ultra Bold" panose="020B0A02020104020203" pitchFamily="34" charset="0"/>
              </a:rPr>
              <a:t>206!</a:t>
            </a:r>
          </a:p>
        </p:txBody>
      </p:sp>
    </p:spTree>
    <p:extLst>
      <p:ext uri="{BB962C8B-B14F-4D97-AF65-F5344CB8AC3E}">
        <p14:creationId xmlns:p14="http://schemas.microsoft.com/office/powerpoint/2010/main" val="67552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8B1D87-7223-417B-92EA-B5046B305A15}"/>
              </a:ext>
            </a:extLst>
          </p:cNvPr>
          <p:cNvSpPr/>
          <p:nvPr/>
        </p:nvSpPr>
        <p:spPr>
          <a:xfrm>
            <a:off x="185595" y="464166"/>
            <a:ext cx="8882205" cy="1938992"/>
          </a:xfrm>
          <a:prstGeom prst="rect">
            <a:avLst/>
          </a:prstGeom>
          <a:noFill/>
          <a:ln>
            <a:noFill/>
          </a:ln>
        </p:spPr>
        <p:txBody>
          <a:bodyPr wrap="square" lIns="91440" tIns="45720" rIns="91440" bIns="45720">
            <a:spAutoFit/>
          </a:bodyPr>
          <a:lstStyle/>
          <a:p>
            <a:pPr algn="ctr"/>
            <a:r>
              <a:rPr lang="en-US" sz="5400" dirty="0">
                <a:ln w="10160">
                  <a:noFill/>
                  <a:prstDash val="solid"/>
                </a:ln>
                <a:solidFill>
                  <a:schemeClr val="accent2"/>
                </a:solidFill>
                <a:effectLst>
                  <a:outerShdw blurRad="38100" dist="22860" dir="5400000" algn="tl" rotWithShape="0">
                    <a:srgbClr val="000000">
                      <a:alpha val="30000"/>
                    </a:srgbClr>
                  </a:outerShdw>
                </a:effectLst>
                <a:latin typeface="Century Gothic" panose="020B0502020202020204" pitchFamily="34" charset="0"/>
              </a:rPr>
              <a:t>Do the </a:t>
            </a:r>
          </a:p>
          <a:p>
            <a:pPr algn="ctr"/>
            <a:r>
              <a:rPr lang="en-US" sz="6600" b="1" dirty="0">
                <a:ln w="10160">
                  <a:noFill/>
                  <a:prstDash val="solid"/>
                </a:ln>
                <a:solidFill>
                  <a:schemeClr val="accent2"/>
                </a:solidFill>
                <a:effectLst>
                  <a:outerShdw blurRad="38100" dist="22860" dir="5400000" algn="tl" rotWithShape="0">
                    <a:srgbClr val="000000">
                      <a:alpha val="30000"/>
                    </a:srgbClr>
                  </a:outerShdw>
                </a:effectLst>
                <a:latin typeface="Ravie" panose="04040805050809020602" pitchFamily="82" charset="0"/>
              </a:rPr>
              <a:t>WIGGLE DANCE!</a:t>
            </a:r>
            <a:endParaRPr lang="en-US" sz="7200" b="1" dirty="0">
              <a:ln w="10160">
                <a:noFill/>
                <a:prstDash val="solid"/>
              </a:ln>
              <a:solidFill>
                <a:schemeClr val="accent2"/>
              </a:solidFill>
              <a:effectLst>
                <a:outerShdw blurRad="38100" dist="22860" dir="5400000" algn="tl" rotWithShape="0">
                  <a:srgbClr val="000000">
                    <a:alpha val="30000"/>
                  </a:srgbClr>
                </a:outerShdw>
              </a:effectLst>
              <a:latin typeface="Ravie" panose="04040805050809020602" pitchFamily="82" charset="0"/>
            </a:endParaRPr>
          </a:p>
        </p:txBody>
      </p:sp>
      <p:pic>
        <p:nvPicPr>
          <p:cNvPr id="5" name="Picture 4">
            <a:extLst>
              <a:ext uri="{FF2B5EF4-FFF2-40B4-BE49-F238E27FC236}">
                <a16:creationId xmlns:a16="http://schemas.microsoft.com/office/drawing/2014/main" id="{B2FA2A63-057F-4611-B4B5-4A73587053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85" t="5868" r="6825" b="64707"/>
          <a:stretch/>
        </p:blipFill>
        <p:spPr>
          <a:xfrm>
            <a:off x="1692165" y="2426762"/>
            <a:ext cx="5759670" cy="1957268"/>
          </a:xfrm>
          <a:prstGeom prst="rect">
            <a:avLst/>
          </a:prstGeom>
        </p:spPr>
      </p:pic>
      <p:pic>
        <p:nvPicPr>
          <p:cNvPr id="8" name="Picture 7">
            <a:extLst>
              <a:ext uri="{FF2B5EF4-FFF2-40B4-BE49-F238E27FC236}">
                <a16:creationId xmlns:a16="http://schemas.microsoft.com/office/drawing/2014/main" id="{E0AE1B8C-F424-425A-9F20-FF7B676E12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98" t="64258" r="8435" b="6470"/>
          <a:stretch/>
        </p:blipFill>
        <p:spPr>
          <a:xfrm>
            <a:off x="1770958" y="4407634"/>
            <a:ext cx="5602084" cy="1974142"/>
          </a:xfrm>
          <a:prstGeom prst="rect">
            <a:avLst/>
          </a:prstGeom>
        </p:spPr>
      </p:pic>
    </p:spTree>
    <p:custDataLst>
      <p:tags r:id="rId1"/>
    </p:custDataLst>
    <p:extLst>
      <p:ext uri="{BB962C8B-B14F-4D97-AF65-F5344CB8AC3E}">
        <p14:creationId xmlns:p14="http://schemas.microsoft.com/office/powerpoint/2010/main" val="3736384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446425-86EB-408F-A769-E29C7D49A9D3}"/>
              </a:ext>
            </a:extLst>
          </p:cNvPr>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18460B7-A6BC-4EB6-BF88-C32AA7275B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3102">
            <a:off x="1372555" y="2463200"/>
            <a:ext cx="6064413" cy="5258160"/>
          </a:xfrm>
          <a:prstGeom prst="rect">
            <a:avLst/>
          </a:prstGeom>
        </p:spPr>
      </p:pic>
      <p:sp>
        <p:nvSpPr>
          <p:cNvPr id="2" name="TextBox 1">
            <a:extLst>
              <a:ext uri="{FF2B5EF4-FFF2-40B4-BE49-F238E27FC236}">
                <a16:creationId xmlns:a16="http://schemas.microsoft.com/office/drawing/2014/main" id="{18E388E8-88DC-47BD-B82D-F085FB421707}"/>
              </a:ext>
            </a:extLst>
          </p:cNvPr>
          <p:cNvSpPr txBox="1"/>
          <p:nvPr/>
        </p:nvSpPr>
        <p:spPr>
          <a:xfrm>
            <a:off x="533400" y="552450"/>
            <a:ext cx="8020050" cy="5401479"/>
          </a:xfrm>
          <a:prstGeom prst="rect">
            <a:avLst/>
          </a:prstGeom>
          <a:noFill/>
        </p:spPr>
        <p:txBody>
          <a:bodyPr wrap="square" rtlCol="0">
            <a:spAutoFit/>
          </a:bodyPr>
          <a:lstStyle/>
          <a:p>
            <a:pPr algn="ctr"/>
            <a:r>
              <a:rPr lang="en-US" sz="11500" dirty="0">
                <a:solidFill>
                  <a:schemeClr val="accent2">
                    <a:lumMod val="50000"/>
                  </a:schemeClr>
                </a:solidFill>
              </a:rPr>
              <a:t>Why do we need BONES?</a:t>
            </a:r>
          </a:p>
        </p:txBody>
      </p:sp>
    </p:spTree>
    <p:custDataLst>
      <p:tags r:id="rId1"/>
    </p:custDataLst>
    <p:extLst>
      <p:ext uri="{BB962C8B-B14F-4D97-AF65-F5344CB8AC3E}">
        <p14:creationId xmlns:p14="http://schemas.microsoft.com/office/powerpoint/2010/main" val="626971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5C3D05-EA99-4730-AC71-EE4095036E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618" y="3849164"/>
            <a:ext cx="3352169" cy="2590020"/>
          </a:xfrm>
          <a:prstGeom prst="rect">
            <a:avLst/>
          </a:prstGeom>
        </p:spPr>
      </p:pic>
      <p:pic>
        <p:nvPicPr>
          <p:cNvPr id="4" name="Picture 3">
            <a:extLst>
              <a:ext uri="{FF2B5EF4-FFF2-40B4-BE49-F238E27FC236}">
                <a16:creationId xmlns:a16="http://schemas.microsoft.com/office/drawing/2014/main" id="{442F75A7-F765-44F4-A095-A247E0EB0A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9316"/>
          <a:stretch/>
        </p:blipFill>
        <p:spPr>
          <a:xfrm>
            <a:off x="2217716" y="445082"/>
            <a:ext cx="3121902" cy="5994102"/>
          </a:xfrm>
          <a:prstGeom prst="rect">
            <a:avLst/>
          </a:prstGeom>
        </p:spPr>
      </p:pic>
      <p:sp>
        <p:nvSpPr>
          <p:cNvPr id="5" name="Title 1"/>
          <p:cNvSpPr txBox="1">
            <a:spLocks/>
          </p:cNvSpPr>
          <p:nvPr/>
        </p:nvSpPr>
        <p:spPr>
          <a:xfrm>
            <a:off x="291380" y="418816"/>
            <a:ext cx="2500086" cy="1356360"/>
          </a:xfrm>
          <a:prstGeom prst="rect">
            <a:avLst/>
          </a:prstGeom>
        </p:spPr>
        <p:txBody>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r>
              <a:rPr lang="en-US" b="1" dirty="0">
                <a:latin typeface="Gill Sans Ultra Bold" panose="020B0A02020104020203" pitchFamily="34" charset="0"/>
              </a:rPr>
              <a:t>SHAPE </a:t>
            </a:r>
          </a:p>
          <a:p>
            <a:pPr algn="ctr"/>
            <a:endParaRPr lang="en-US" b="1" dirty="0">
              <a:latin typeface="Arial Rounded MT Bold" panose="020F0704030504030204" pitchFamily="34" charset="0"/>
            </a:endParaRPr>
          </a:p>
        </p:txBody>
      </p:sp>
    </p:spTree>
    <p:custDataLst>
      <p:tags r:id="rId1"/>
    </p:custDataLst>
    <p:extLst>
      <p:ext uri="{BB962C8B-B14F-4D97-AF65-F5344CB8AC3E}">
        <p14:creationId xmlns:p14="http://schemas.microsoft.com/office/powerpoint/2010/main" val="502441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6FE61D-C152-44E3-99DB-40630AF01F69}"/>
              </a:ext>
            </a:extLst>
          </p:cNvPr>
          <p:cNvSpPr>
            <a:spLocks noGrp="1"/>
          </p:cNvSpPr>
          <p:nvPr>
            <p:ph type="title"/>
          </p:nvPr>
        </p:nvSpPr>
        <p:spPr>
          <a:xfrm>
            <a:off x="609451" y="990080"/>
            <a:ext cx="7407176" cy="1357313"/>
          </a:xfrm>
        </p:spPr>
        <p:txBody>
          <a:bodyPr>
            <a:normAutofit/>
          </a:bodyPr>
          <a:lstStyle/>
          <a:p>
            <a:pPr>
              <a:defRPr/>
            </a:pPr>
            <a:r>
              <a:rPr lang="en-US" sz="5300" dirty="0">
                <a:cs typeface="Calibri" pitchFamily="34" charset="0"/>
              </a:rPr>
              <a:t>Objectives</a:t>
            </a:r>
            <a:endParaRPr lang="en-US" sz="6000" dirty="0">
              <a:latin typeface="Calibri" pitchFamily="34" charset="0"/>
              <a:cs typeface="Calibri" pitchFamily="34" charset="0"/>
            </a:endParaRPr>
          </a:p>
        </p:txBody>
      </p:sp>
      <p:sp>
        <p:nvSpPr>
          <p:cNvPr id="4" name="TextBox 3">
            <a:extLst>
              <a:ext uri="{FF2B5EF4-FFF2-40B4-BE49-F238E27FC236}">
                <a16:creationId xmlns:a16="http://schemas.microsoft.com/office/drawing/2014/main" id="{2D6FD57F-2A00-4694-A1FD-79FA76880A84}"/>
              </a:ext>
            </a:extLst>
          </p:cNvPr>
          <p:cNvSpPr txBox="1"/>
          <p:nvPr/>
        </p:nvSpPr>
        <p:spPr>
          <a:xfrm>
            <a:off x="609452" y="2250282"/>
            <a:ext cx="8090297" cy="2862322"/>
          </a:xfrm>
          <a:prstGeom prst="rect">
            <a:avLst/>
          </a:prstGeom>
          <a:noFill/>
        </p:spPr>
        <p:txBody>
          <a:bodyPr>
            <a:spAutoFit/>
          </a:bodyPr>
          <a:lstStyle/>
          <a:p>
            <a:pPr marL="742950" indent="-742950">
              <a:buAutoNum type="arabicPeriod"/>
              <a:defRPr/>
            </a:pPr>
            <a:r>
              <a:rPr lang="en-US" sz="3600" dirty="0"/>
              <a:t>Students will be able to identify two dairy foods.</a:t>
            </a:r>
          </a:p>
          <a:p>
            <a:pPr marL="742950" indent="-742950">
              <a:buAutoNum type="arabicPeriod"/>
              <a:defRPr/>
            </a:pPr>
            <a:r>
              <a:rPr lang="en-US" sz="3600" dirty="0"/>
              <a:t>Students will be able to explain that calcium is necessary for strong bones and teeth.</a:t>
            </a:r>
          </a:p>
        </p:txBody>
      </p:sp>
    </p:spTree>
    <p:custDataLst>
      <p:tags r:id="rId1"/>
    </p:custDataLst>
    <p:extLst>
      <p:ext uri="{BB962C8B-B14F-4D97-AF65-F5344CB8AC3E}">
        <p14:creationId xmlns:p14="http://schemas.microsoft.com/office/powerpoint/2010/main" val="256611965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2400" y="609600"/>
            <a:ext cx="8839200" cy="1356360"/>
          </a:xfrm>
          <a:prstGeom prst="rect">
            <a:avLst/>
          </a:prstGeom>
        </p:spPr>
        <p:txBody>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r>
              <a:rPr lang="en-US" b="1" dirty="0">
                <a:latin typeface="Gill Sans Ultra Bold" panose="020B0A02020104020203" pitchFamily="34" charset="0"/>
              </a:rPr>
              <a:t>MOVEMENT</a:t>
            </a:r>
          </a:p>
        </p:txBody>
      </p:sp>
      <p:pic>
        <p:nvPicPr>
          <p:cNvPr id="3" name="Picture 2">
            <a:extLst>
              <a:ext uri="{FF2B5EF4-FFF2-40B4-BE49-F238E27FC236}">
                <a16:creationId xmlns:a16="http://schemas.microsoft.com/office/drawing/2014/main" id="{17291D53-4ED5-4B9B-99DF-E29CF37439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23" t="8889" r="28174" b="4485"/>
          <a:stretch/>
        </p:blipFill>
        <p:spPr>
          <a:xfrm>
            <a:off x="247650" y="1802822"/>
            <a:ext cx="2846115" cy="3531177"/>
          </a:xfrm>
          <a:prstGeom prst="rect">
            <a:avLst/>
          </a:prstGeom>
        </p:spPr>
      </p:pic>
      <p:pic>
        <p:nvPicPr>
          <p:cNvPr id="12" name="Picture 11">
            <a:extLst>
              <a:ext uri="{FF2B5EF4-FFF2-40B4-BE49-F238E27FC236}">
                <a16:creationId xmlns:a16="http://schemas.microsoft.com/office/drawing/2014/main" id="{CED4B9B9-7405-4C1F-A2B2-B56E37B476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06" t="8889" r="25874" b="4485"/>
          <a:stretch/>
        </p:blipFill>
        <p:spPr>
          <a:xfrm>
            <a:off x="5801248" y="1802822"/>
            <a:ext cx="3069635" cy="3531177"/>
          </a:xfrm>
          <a:prstGeom prst="rect">
            <a:avLst/>
          </a:prstGeom>
        </p:spPr>
      </p:pic>
      <p:pic>
        <p:nvPicPr>
          <p:cNvPr id="11" name="Picture 10">
            <a:extLst>
              <a:ext uri="{FF2B5EF4-FFF2-40B4-BE49-F238E27FC236}">
                <a16:creationId xmlns:a16="http://schemas.microsoft.com/office/drawing/2014/main" id="{F078D133-B90A-4B4F-A18F-57134738B7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06" t="8889" r="28174" b="4485"/>
          <a:stretch/>
        </p:blipFill>
        <p:spPr>
          <a:xfrm>
            <a:off x="2987004" y="1802822"/>
            <a:ext cx="2934961" cy="3531177"/>
          </a:xfrm>
          <a:prstGeom prst="rect">
            <a:avLst/>
          </a:prstGeom>
        </p:spPr>
      </p:pic>
    </p:spTree>
    <p:custDataLst>
      <p:tags r:id="rId1"/>
    </p:custDataLst>
    <p:extLst>
      <p:ext uri="{BB962C8B-B14F-4D97-AF65-F5344CB8AC3E}">
        <p14:creationId xmlns:p14="http://schemas.microsoft.com/office/powerpoint/2010/main" val="393884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609600"/>
            <a:ext cx="7658100" cy="1356360"/>
          </a:xfrm>
          <a:prstGeom prst="rect">
            <a:avLst/>
          </a:prstGeom>
        </p:spPr>
        <p:txBody>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r>
              <a:rPr lang="en-US" b="1" dirty="0">
                <a:latin typeface="Gill Sans Ultra Bold" panose="020B0A02020104020203" pitchFamily="34" charset="0"/>
              </a:rPr>
              <a:t>PROTECTION</a:t>
            </a:r>
          </a:p>
        </p:txBody>
      </p:sp>
      <p:pic>
        <p:nvPicPr>
          <p:cNvPr id="6" name="Picture 5">
            <a:extLst>
              <a:ext uri="{FF2B5EF4-FFF2-40B4-BE49-F238E27FC236}">
                <a16:creationId xmlns:a16="http://schemas.microsoft.com/office/drawing/2014/main" id="{54518629-AD98-45EE-8966-85DEDD45B4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945" t="1" r="21785" b="72065"/>
          <a:stretch/>
        </p:blipFill>
        <p:spPr>
          <a:xfrm>
            <a:off x="3979159" y="2273714"/>
            <a:ext cx="4756749" cy="3275045"/>
          </a:xfrm>
          <a:prstGeom prst="rect">
            <a:avLst/>
          </a:prstGeom>
        </p:spPr>
      </p:pic>
      <p:pic>
        <p:nvPicPr>
          <p:cNvPr id="8" name="Picture 7" descr="A picture containing food, cup&#10;&#10;Description generated with high confidence">
            <a:extLst>
              <a:ext uri="{FF2B5EF4-FFF2-40B4-BE49-F238E27FC236}">
                <a16:creationId xmlns:a16="http://schemas.microsoft.com/office/drawing/2014/main" id="{4AB09703-9624-43B1-B014-BB6A8F4FD5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 y="1532861"/>
            <a:ext cx="4756750" cy="4756750"/>
          </a:xfrm>
          <a:prstGeom prst="rect">
            <a:avLst/>
          </a:prstGeom>
        </p:spPr>
      </p:pic>
    </p:spTree>
    <p:extLst>
      <p:ext uri="{BB962C8B-B14F-4D97-AF65-F5344CB8AC3E}">
        <p14:creationId xmlns:p14="http://schemas.microsoft.com/office/powerpoint/2010/main" val="3213808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307" y="4858502"/>
            <a:ext cx="4071867" cy="646331"/>
          </a:xfrm>
          <a:prstGeom prst="rect">
            <a:avLst/>
          </a:prstGeom>
          <a:noFill/>
        </p:spPr>
        <p:txBody>
          <a:bodyPr wrap="square" rtlCol="0">
            <a:spAutoFit/>
          </a:bodyPr>
          <a:lstStyle/>
          <a:p>
            <a:pPr algn="ctr"/>
            <a:r>
              <a:rPr lang="en-US" sz="3600" b="1" dirty="0"/>
              <a:t>Bite and chew food</a:t>
            </a:r>
          </a:p>
        </p:txBody>
      </p:sp>
      <p:sp>
        <p:nvSpPr>
          <p:cNvPr id="7" name="TextBox 6"/>
          <p:cNvSpPr txBox="1"/>
          <p:nvPr/>
        </p:nvSpPr>
        <p:spPr>
          <a:xfrm>
            <a:off x="4295674" y="4858502"/>
            <a:ext cx="4856172" cy="1569660"/>
          </a:xfrm>
          <a:prstGeom prst="rect">
            <a:avLst/>
          </a:prstGeom>
          <a:noFill/>
        </p:spPr>
        <p:txBody>
          <a:bodyPr wrap="square" rtlCol="0">
            <a:spAutoFit/>
          </a:bodyPr>
          <a:lstStyle/>
          <a:p>
            <a:pPr algn="ctr"/>
            <a:r>
              <a:rPr lang="en-US" sz="3600" b="1" dirty="0"/>
              <a:t>Talk </a:t>
            </a:r>
          </a:p>
          <a:p>
            <a:pPr algn="ctr"/>
            <a:r>
              <a:rPr lang="en-US" sz="2400" b="1" dirty="0"/>
              <a:t>(by pronouncing words correctly)</a:t>
            </a:r>
          </a:p>
          <a:p>
            <a:pPr algn="ctr"/>
            <a:endParaRPr lang="en-US" sz="3600" b="1" dirty="0"/>
          </a:p>
        </p:txBody>
      </p:sp>
      <p:pic>
        <p:nvPicPr>
          <p:cNvPr id="4" name="Picture 3">
            <a:extLst>
              <a:ext uri="{FF2B5EF4-FFF2-40B4-BE49-F238E27FC236}">
                <a16:creationId xmlns:a16="http://schemas.microsoft.com/office/drawing/2014/main" id="{F6ED0A47-1E8D-4742-A027-D88107BB7F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84"/>
          <a:stretch/>
        </p:blipFill>
        <p:spPr>
          <a:xfrm>
            <a:off x="316104" y="1945653"/>
            <a:ext cx="4170171" cy="2887664"/>
          </a:xfrm>
          <a:prstGeom prst="rect">
            <a:avLst/>
          </a:prstGeom>
        </p:spPr>
      </p:pic>
      <p:pic>
        <p:nvPicPr>
          <p:cNvPr id="8" name="Picture 7">
            <a:extLst>
              <a:ext uri="{FF2B5EF4-FFF2-40B4-BE49-F238E27FC236}">
                <a16:creationId xmlns:a16="http://schemas.microsoft.com/office/drawing/2014/main" id="{6D00BE35-3FC8-4BC9-990D-44E776D380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56"/>
          <a:stretch/>
        </p:blipFill>
        <p:spPr>
          <a:xfrm>
            <a:off x="4638675" y="1945653"/>
            <a:ext cx="4170171" cy="2912849"/>
          </a:xfrm>
          <a:prstGeom prst="rect">
            <a:avLst/>
          </a:prstGeom>
        </p:spPr>
      </p:pic>
      <p:sp>
        <p:nvSpPr>
          <p:cNvPr id="2" name="TextBox 1">
            <a:extLst>
              <a:ext uri="{FF2B5EF4-FFF2-40B4-BE49-F238E27FC236}">
                <a16:creationId xmlns:a16="http://schemas.microsoft.com/office/drawing/2014/main" id="{5586F811-2EE2-477D-B5C8-B6E71866F4EB}"/>
              </a:ext>
            </a:extLst>
          </p:cNvPr>
          <p:cNvSpPr txBox="1"/>
          <p:nvPr/>
        </p:nvSpPr>
        <p:spPr>
          <a:xfrm>
            <a:off x="666750" y="686565"/>
            <a:ext cx="7943850" cy="830997"/>
          </a:xfrm>
          <a:prstGeom prst="rect">
            <a:avLst/>
          </a:prstGeom>
          <a:noFill/>
        </p:spPr>
        <p:txBody>
          <a:bodyPr wrap="square" rtlCol="0">
            <a:spAutoFit/>
          </a:bodyPr>
          <a:lstStyle/>
          <a:p>
            <a:pPr algn="ctr"/>
            <a:r>
              <a:rPr lang="en-US" sz="4800" b="1" dirty="0">
                <a:solidFill>
                  <a:schemeClr val="accent2">
                    <a:lumMod val="75000"/>
                  </a:schemeClr>
                </a:solidFill>
              </a:rPr>
              <a:t>Why do we need teeth?</a:t>
            </a:r>
          </a:p>
        </p:txBody>
      </p:sp>
    </p:spTree>
    <p:custDataLst>
      <p:tags r:id="rId1"/>
    </p:custDataLst>
    <p:extLst>
      <p:ext uri="{BB962C8B-B14F-4D97-AF65-F5344CB8AC3E}">
        <p14:creationId xmlns:p14="http://schemas.microsoft.com/office/powerpoint/2010/main" val="254188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19750" y="5433298"/>
            <a:ext cx="2868625" cy="707886"/>
          </a:xfrm>
          <a:prstGeom prst="rect">
            <a:avLst/>
          </a:prstGeom>
          <a:noFill/>
        </p:spPr>
        <p:txBody>
          <a:bodyPr wrap="square" rtlCol="0">
            <a:spAutoFit/>
          </a:bodyPr>
          <a:lstStyle/>
          <a:p>
            <a:pPr algn="ctr"/>
            <a:r>
              <a:rPr lang="en-US" sz="4000" b="1" dirty="0"/>
              <a:t>Exercise</a:t>
            </a:r>
          </a:p>
        </p:txBody>
      </p:sp>
      <p:sp>
        <p:nvSpPr>
          <p:cNvPr id="9" name="TextBox 8"/>
          <p:cNvSpPr txBox="1"/>
          <p:nvPr/>
        </p:nvSpPr>
        <p:spPr>
          <a:xfrm>
            <a:off x="937189" y="5433299"/>
            <a:ext cx="3209155" cy="707886"/>
          </a:xfrm>
          <a:prstGeom prst="rect">
            <a:avLst/>
          </a:prstGeom>
          <a:noFill/>
        </p:spPr>
        <p:txBody>
          <a:bodyPr wrap="square" rtlCol="0">
            <a:spAutoFit/>
          </a:bodyPr>
          <a:lstStyle/>
          <a:p>
            <a:pPr algn="ctr"/>
            <a:r>
              <a:rPr lang="en-US" sz="4000" b="1" dirty="0"/>
              <a:t>Calcium</a:t>
            </a:r>
          </a:p>
        </p:txBody>
      </p:sp>
      <p:pic>
        <p:nvPicPr>
          <p:cNvPr id="6" name="Picture 5">
            <a:extLst>
              <a:ext uri="{FF2B5EF4-FFF2-40B4-BE49-F238E27FC236}">
                <a16:creationId xmlns:a16="http://schemas.microsoft.com/office/drawing/2014/main" id="{A63F4047-6411-4477-B7E7-6C9291EC4E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318" t="6309" r="21720" b="10274"/>
          <a:stretch/>
        </p:blipFill>
        <p:spPr>
          <a:xfrm>
            <a:off x="4997657" y="2169932"/>
            <a:ext cx="3744941" cy="3264218"/>
          </a:xfrm>
          <a:prstGeom prst="rect">
            <a:avLst/>
          </a:prstGeom>
        </p:spPr>
      </p:pic>
      <p:pic>
        <p:nvPicPr>
          <p:cNvPr id="7" name="Picture 6">
            <a:extLst>
              <a:ext uri="{FF2B5EF4-FFF2-40B4-BE49-F238E27FC236}">
                <a16:creationId xmlns:a16="http://schemas.microsoft.com/office/drawing/2014/main" id="{1C07CAA2-6ED8-4F7E-9709-C97D3549EA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25"/>
          <a:stretch/>
        </p:blipFill>
        <p:spPr>
          <a:xfrm>
            <a:off x="401401" y="2163807"/>
            <a:ext cx="4487315" cy="3270343"/>
          </a:xfrm>
          <a:prstGeom prst="rect">
            <a:avLst/>
          </a:prstGeom>
        </p:spPr>
      </p:pic>
      <p:grpSp>
        <p:nvGrpSpPr>
          <p:cNvPr id="4" name="Group 3">
            <a:extLst>
              <a:ext uri="{FF2B5EF4-FFF2-40B4-BE49-F238E27FC236}">
                <a16:creationId xmlns:a16="http://schemas.microsoft.com/office/drawing/2014/main" id="{726D3FAF-FDD6-436B-A136-FA94C1D011EE}"/>
              </a:ext>
            </a:extLst>
          </p:cNvPr>
          <p:cNvGrpSpPr/>
          <p:nvPr/>
        </p:nvGrpSpPr>
        <p:grpSpPr>
          <a:xfrm>
            <a:off x="235310" y="2146093"/>
            <a:ext cx="1535064" cy="1296631"/>
            <a:chOff x="4164561" y="3609819"/>
            <a:chExt cx="3030347" cy="2754860"/>
          </a:xfrm>
        </p:grpSpPr>
        <p:pic>
          <p:nvPicPr>
            <p:cNvPr id="10" name="Picture 2" descr="https://choosemyplate-prod.azureedge.net/sites/default/files/printablematerials/myplate_green_dairy.jpg">
              <a:extLst>
                <a:ext uri="{FF2B5EF4-FFF2-40B4-BE49-F238E27FC236}">
                  <a16:creationId xmlns:a16="http://schemas.microsoft.com/office/drawing/2014/main" id="{30A93EB5-24C7-4D41-808B-3705B613D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4561" y="3609819"/>
              <a:ext cx="3030347" cy="2754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www.fns.usda.gov/sites/default/files/images/dmp_dairy.png">
              <a:extLst>
                <a:ext uri="{FF2B5EF4-FFF2-40B4-BE49-F238E27FC236}">
                  <a16:creationId xmlns:a16="http://schemas.microsoft.com/office/drawing/2014/main" id="{C5CD1843-161E-4556-AB1F-E45DA221EAE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151" t="14763" r="18855" b="8745"/>
            <a:stretch/>
          </p:blipFill>
          <p:spPr bwMode="auto">
            <a:xfrm>
              <a:off x="6505294" y="5090159"/>
              <a:ext cx="524912" cy="660091"/>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6F4BC005-BEDB-4C43-9808-3C2CC9256F8F}"/>
              </a:ext>
            </a:extLst>
          </p:cNvPr>
          <p:cNvSpPr txBox="1"/>
          <p:nvPr/>
        </p:nvSpPr>
        <p:spPr>
          <a:xfrm>
            <a:off x="372151" y="439001"/>
            <a:ext cx="8399698" cy="1569660"/>
          </a:xfrm>
          <a:prstGeom prst="rect">
            <a:avLst/>
          </a:prstGeom>
          <a:noFill/>
        </p:spPr>
        <p:txBody>
          <a:bodyPr wrap="square" rtlCol="0">
            <a:spAutoFit/>
          </a:bodyPr>
          <a:lstStyle/>
          <a:p>
            <a:pPr algn="ctr"/>
            <a:r>
              <a:rPr lang="en-US" sz="4800" b="1" dirty="0">
                <a:solidFill>
                  <a:schemeClr val="accent2">
                    <a:lumMod val="75000"/>
                  </a:schemeClr>
                </a:solidFill>
              </a:rPr>
              <a:t>How do we keep our bones and teeth healthy?</a:t>
            </a:r>
          </a:p>
        </p:txBody>
      </p:sp>
    </p:spTree>
    <p:custDataLst>
      <p:tags r:id="rId1"/>
    </p:custDataLst>
    <p:extLst>
      <p:ext uri="{BB962C8B-B14F-4D97-AF65-F5344CB8AC3E}">
        <p14:creationId xmlns:p14="http://schemas.microsoft.com/office/powerpoint/2010/main" val="102083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075618" y="994132"/>
            <a:ext cx="6966692" cy="4739327"/>
            <a:chOff x="1305017" y="763480"/>
            <a:chExt cx="8131946" cy="4913949"/>
          </a:xfrm>
        </p:grpSpPr>
        <p:sp>
          <p:nvSpPr>
            <p:cNvPr id="33" name="Rectangle 32"/>
            <p:cNvSpPr/>
            <p:nvPr/>
          </p:nvSpPr>
          <p:spPr>
            <a:xfrm>
              <a:off x="1305017" y="763480"/>
              <a:ext cx="8131946" cy="4913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p:cNvGrpSpPr/>
            <p:nvPr/>
          </p:nvGrpSpPr>
          <p:grpSpPr>
            <a:xfrm>
              <a:off x="1828653" y="1110435"/>
              <a:ext cx="7229947" cy="4274235"/>
              <a:chOff x="3157844" y="1165308"/>
              <a:chExt cx="7229947" cy="4274235"/>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3813" t="71767" r="4569" b="1955"/>
              <a:stretch/>
            </p:blipFill>
            <p:spPr>
              <a:xfrm>
                <a:off x="7097245" y="1273510"/>
                <a:ext cx="3290546" cy="3999890"/>
              </a:xfrm>
              <a:prstGeom prst="rect">
                <a:avLst/>
              </a:prstGeom>
            </p:spPr>
          </p:pic>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l="22135" t="10048" r="17672" b="7753"/>
              <a:stretch/>
            </p:blipFill>
            <p:spPr>
              <a:xfrm>
                <a:off x="3157844" y="1165308"/>
                <a:ext cx="3129951" cy="4274235"/>
              </a:xfrm>
              <a:prstGeom prst="rect">
                <a:avLst/>
              </a:prstGeom>
            </p:spPr>
          </p:pic>
        </p:grpSp>
      </p:grpSp>
      <p:grpSp>
        <p:nvGrpSpPr>
          <p:cNvPr id="26" name="Group 25"/>
          <p:cNvGrpSpPr/>
          <p:nvPr/>
        </p:nvGrpSpPr>
        <p:grpSpPr>
          <a:xfrm>
            <a:off x="988243" y="1511633"/>
            <a:ext cx="7118877" cy="3741102"/>
            <a:chOff x="3204242" y="1767808"/>
            <a:chExt cx="8309585" cy="3878944"/>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8235" y="1767808"/>
              <a:ext cx="3685592" cy="3878944"/>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4242" y="2015525"/>
              <a:ext cx="4080118" cy="3476367"/>
            </a:xfrm>
            <a:prstGeom prst="rect">
              <a:avLst/>
            </a:prstGeom>
          </p:spPr>
        </p:pic>
      </p:grpSp>
      <p:grpSp>
        <p:nvGrpSpPr>
          <p:cNvPr id="37" name="Group 36"/>
          <p:cNvGrpSpPr/>
          <p:nvPr/>
        </p:nvGrpSpPr>
        <p:grpSpPr>
          <a:xfrm>
            <a:off x="361949" y="1077615"/>
            <a:ext cx="8426959" cy="4389736"/>
            <a:chOff x="1129649" y="1436660"/>
            <a:chExt cx="9836458" cy="4551477"/>
          </a:xfrm>
        </p:grpSpPr>
        <p:sp>
          <p:nvSpPr>
            <p:cNvPr id="36" name="Rectangle 35"/>
            <p:cNvSpPr/>
            <p:nvPr/>
          </p:nvSpPr>
          <p:spPr>
            <a:xfrm>
              <a:off x="1129649" y="1789252"/>
              <a:ext cx="9836458" cy="4198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28212" t="74727" r="42545" b="4818"/>
            <a:stretch/>
          </p:blipFill>
          <p:spPr>
            <a:xfrm>
              <a:off x="1741690" y="1730558"/>
              <a:ext cx="4979574" cy="3483123"/>
            </a:xfrm>
            <a:prstGeom prst="rect">
              <a:avLst/>
            </a:prstGeom>
          </p:spPr>
        </p:pic>
        <p:pic>
          <p:nvPicPr>
            <p:cNvPr id="25" name="Picture 24"/>
            <p:cNvPicPr>
              <a:picLocks noChangeAspect="1"/>
            </p:cNvPicPr>
            <p:nvPr/>
          </p:nvPicPr>
          <p:blipFill rotWithShape="1">
            <a:blip r:embed="rId9" cstate="print">
              <a:extLst>
                <a:ext uri="{28A0092B-C50C-407E-A947-70E740481C1C}">
                  <a14:useLocalDpi xmlns:a14="http://schemas.microsoft.com/office/drawing/2010/main" val="0"/>
                </a:ext>
              </a:extLst>
            </a:blip>
            <a:srcRect l="72822" t="4397" r="3149" b="73478"/>
            <a:stretch/>
          </p:blipFill>
          <p:spPr>
            <a:xfrm>
              <a:off x="6482156" y="1436660"/>
              <a:ext cx="4436010" cy="4084374"/>
            </a:xfrm>
            <a:prstGeom prst="rect">
              <a:avLst/>
            </a:prstGeom>
          </p:spPr>
        </p:pic>
      </p:grpSp>
      <p:grpSp>
        <p:nvGrpSpPr>
          <p:cNvPr id="39" name="Group 38"/>
          <p:cNvGrpSpPr/>
          <p:nvPr/>
        </p:nvGrpSpPr>
        <p:grpSpPr>
          <a:xfrm>
            <a:off x="740651" y="994130"/>
            <a:ext cx="7772881" cy="4526861"/>
            <a:chOff x="1526959" y="994130"/>
            <a:chExt cx="9072979" cy="4693654"/>
          </a:xfrm>
        </p:grpSpPr>
        <p:sp>
          <p:nvSpPr>
            <p:cNvPr id="38" name="Rectangle 37"/>
            <p:cNvSpPr/>
            <p:nvPr/>
          </p:nvSpPr>
          <p:spPr>
            <a:xfrm>
              <a:off x="1526959" y="994130"/>
              <a:ext cx="9072979" cy="4693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p:cNvGrpSpPr/>
            <p:nvPr/>
          </p:nvGrpSpPr>
          <p:grpSpPr>
            <a:xfrm>
              <a:off x="1698224" y="1215865"/>
              <a:ext cx="8692571" cy="4399455"/>
              <a:chOff x="3010786" y="1318951"/>
              <a:chExt cx="8692571" cy="4399455"/>
            </a:xfrm>
          </p:grpSpPr>
          <p:pic>
            <p:nvPicPr>
              <p:cNvPr id="35" name="Picture 34"/>
              <p:cNvPicPr>
                <a:picLocks noChangeAspect="1"/>
              </p:cNvPicPr>
              <p:nvPr/>
            </p:nvPicPr>
            <p:blipFill rotWithShape="1">
              <a:blip r:embed="rId10" cstate="print">
                <a:extLst>
                  <a:ext uri="{28A0092B-C50C-407E-A947-70E740481C1C}">
                    <a14:useLocalDpi xmlns:a14="http://schemas.microsoft.com/office/drawing/2010/main" val="0"/>
                  </a:ext>
                </a:extLst>
              </a:blip>
              <a:srcRect l="26025" t="2360" r="47826" b="72139"/>
              <a:stretch/>
            </p:blipFill>
            <p:spPr>
              <a:xfrm>
                <a:off x="7386358" y="1478752"/>
                <a:ext cx="4316999" cy="4210141"/>
              </a:xfrm>
              <a:prstGeom prst="rect">
                <a:avLst/>
              </a:prstGeom>
            </p:spPr>
          </p:pic>
          <p:pic>
            <p:nvPicPr>
              <p:cNvPr id="27" name="Picture 26"/>
              <p:cNvPicPr>
                <a:picLocks noChangeAspect="1"/>
              </p:cNvPicPr>
              <p:nvPr/>
            </p:nvPicPr>
            <p:blipFill rotWithShape="1">
              <a:blip r:embed="rId11" cstate="print">
                <a:extLst>
                  <a:ext uri="{28A0092B-C50C-407E-A947-70E740481C1C}">
                    <a14:useLocalDpi xmlns:a14="http://schemas.microsoft.com/office/drawing/2010/main" val="0"/>
                  </a:ext>
                </a:extLst>
              </a:blip>
              <a:srcRect l="62818" t="56801" r="636" b="359"/>
              <a:stretch/>
            </p:blipFill>
            <p:spPr>
              <a:xfrm>
                <a:off x="3010786" y="1318951"/>
                <a:ext cx="3753114" cy="4399455"/>
              </a:xfrm>
              <a:prstGeom prst="rect">
                <a:avLst/>
              </a:prstGeom>
            </p:spPr>
          </p:pic>
        </p:grpSp>
      </p:grpSp>
      <p:grpSp>
        <p:nvGrpSpPr>
          <p:cNvPr id="41" name="Group 40"/>
          <p:cNvGrpSpPr/>
          <p:nvPr/>
        </p:nvGrpSpPr>
        <p:grpSpPr>
          <a:xfrm>
            <a:off x="752367" y="1320529"/>
            <a:ext cx="7896333" cy="4521688"/>
            <a:chOff x="1010363" y="3541309"/>
            <a:chExt cx="9217080" cy="4688291"/>
          </a:xfrm>
        </p:grpSpPr>
        <p:sp>
          <p:nvSpPr>
            <p:cNvPr id="40" name="Rectangle 39"/>
            <p:cNvSpPr/>
            <p:nvPr/>
          </p:nvSpPr>
          <p:spPr>
            <a:xfrm>
              <a:off x="1010363" y="3541309"/>
              <a:ext cx="9217080" cy="4688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1291317" y="3936623"/>
              <a:ext cx="8003581" cy="3665177"/>
              <a:chOff x="3632641" y="3292352"/>
              <a:chExt cx="8003581" cy="3665177"/>
            </a:xfrm>
          </p:grpSpPr>
          <p:pic>
            <p:nvPicPr>
              <p:cNvPr id="13"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l="24543" t="42987" r="47826" b="35270"/>
              <a:stretch/>
            </p:blipFill>
            <p:spPr>
              <a:xfrm>
                <a:off x="3632641" y="3759455"/>
                <a:ext cx="4371750" cy="2881380"/>
              </a:xfrm>
              <a:prstGeom prst="rect">
                <a:avLst/>
              </a:prstGeom>
            </p:spPr>
          </p:pic>
          <p:pic>
            <p:nvPicPr>
              <p:cNvPr id="29" name="Picture 28"/>
              <p:cNvPicPr>
                <a:picLocks noChangeAspect="1"/>
              </p:cNvPicPr>
              <p:nvPr/>
            </p:nvPicPr>
            <p:blipFill rotWithShape="1">
              <a:blip r:embed="rId9" cstate="print">
                <a:extLst>
                  <a:ext uri="{28A0092B-C50C-407E-A947-70E740481C1C}">
                    <a14:useLocalDpi xmlns:a14="http://schemas.microsoft.com/office/drawing/2010/main" val="0"/>
                  </a:ext>
                </a:extLst>
              </a:blip>
              <a:srcRect l="52332" t="29664" r="27733" b="50789"/>
              <a:stretch/>
            </p:blipFill>
            <p:spPr>
              <a:xfrm>
                <a:off x="7898227" y="3292352"/>
                <a:ext cx="3737995" cy="3665177"/>
              </a:xfrm>
              <a:prstGeom prst="rect">
                <a:avLst/>
              </a:prstGeom>
            </p:spPr>
          </p:pic>
        </p:grpSp>
      </p:grpSp>
      <p:grpSp>
        <p:nvGrpSpPr>
          <p:cNvPr id="43" name="Group 42"/>
          <p:cNvGrpSpPr/>
          <p:nvPr/>
        </p:nvGrpSpPr>
        <p:grpSpPr>
          <a:xfrm>
            <a:off x="819827" y="893392"/>
            <a:ext cx="7916700" cy="4818257"/>
            <a:chOff x="1396298" y="4885060"/>
            <a:chExt cx="9240854" cy="4995787"/>
          </a:xfrm>
        </p:grpSpPr>
        <p:sp>
          <p:nvSpPr>
            <p:cNvPr id="42" name="Rectangle 41"/>
            <p:cNvSpPr/>
            <p:nvPr/>
          </p:nvSpPr>
          <p:spPr>
            <a:xfrm>
              <a:off x="1396298" y="4885060"/>
              <a:ext cx="9240854" cy="4995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p:nvGrpSpPr>
          <p:grpSpPr>
            <a:xfrm>
              <a:off x="1971049" y="5058842"/>
              <a:ext cx="7490131" cy="4112344"/>
              <a:chOff x="-389870" y="1557353"/>
              <a:chExt cx="7490131" cy="4112344"/>
            </a:xfrm>
          </p:grpSpPr>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9870" y="1557353"/>
                <a:ext cx="3736222" cy="3736222"/>
              </a:xfrm>
              <a:prstGeom prst="rect">
                <a:avLst/>
              </a:prstGeom>
            </p:spPr>
          </p:pic>
          <p:pic>
            <p:nvPicPr>
              <p:cNvPr id="22" name="Picture 21"/>
              <p:cNvPicPr>
                <a:picLocks noChangeAspect="1"/>
              </p:cNvPicPr>
              <p:nvPr/>
            </p:nvPicPr>
            <p:blipFill rotWithShape="1">
              <a:blip r:embed="rId14" cstate="print">
                <a:extLst>
                  <a:ext uri="{28A0092B-C50C-407E-A947-70E740481C1C}">
                    <a14:useLocalDpi xmlns:a14="http://schemas.microsoft.com/office/drawing/2010/main" val="0"/>
                  </a:ext>
                </a:extLst>
              </a:blip>
              <a:srcRect l="6648" t="25941" r="73504" b="48756"/>
              <a:stretch/>
            </p:blipFill>
            <p:spPr>
              <a:xfrm>
                <a:off x="3971254" y="1680810"/>
                <a:ext cx="3129007" cy="3988887"/>
              </a:xfrm>
              <a:prstGeom prst="rect">
                <a:avLst/>
              </a:prstGeom>
            </p:spPr>
          </p:pic>
        </p:grpSp>
      </p:grpSp>
    </p:spTree>
    <p:custDataLst>
      <p:tags r:id="rId1"/>
    </p:custDataLst>
    <p:extLst>
      <p:ext uri="{BB962C8B-B14F-4D97-AF65-F5344CB8AC3E}">
        <p14:creationId xmlns:p14="http://schemas.microsoft.com/office/powerpoint/2010/main" val="319066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p:cTn id="20" dur="1000" fill="hold"/>
                                        <p:tgtEl>
                                          <p:spTgt spid="39"/>
                                        </p:tgtEl>
                                        <p:attrNameLst>
                                          <p:attrName>ppt_w</p:attrName>
                                        </p:attrNameLst>
                                      </p:cBhvr>
                                      <p:tavLst>
                                        <p:tav tm="0">
                                          <p:val>
                                            <p:fltVal val="0"/>
                                          </p:val>
                                        </p:tav>
                                        <p:tav tm="100000">
                                          <p:val>
                                            <p:strVal val="#ppt_w"/>
                                          </p:val>
                                        </p:tav>
                                      </p:tavLst>
                                    </p:anim>
                                    <p:anim calcmode="lin" valueType="num">
                                      <p:cBhvr>
                                        <p:cTn id="21" dur="1000" fill="hold"/>
                                        <p:tgtEl>
                                          <p:spTgt spid="39"/>
                                        </p:tgtEl>
                                        <p:attrNameLst>
                                          <p:attrName>ppt_h</p:attrName>
                                        </p:attrNameLst>
                                      </p:cBhvr>
                                      <p:tavLst>
                                        <p:tav tm="0">
                                          <p:val>
                                            <p:fltVal val="0"/>
                                          </p:val>
                                        </p:tav>
                                        <p:tav tm="100000">
                                          <p:val>
                                            <p:strVal val="#ppt_h"/>
                                          </p:val>
                                        </p:tav>
                                      </p:tavLst>
                                    </p:anim>
                                    <p:anim calcmode="lin" valueType="num">
                                      <p:cBhvr>
                                        <p:cTn id="22" dur="1000" fill="hold"/>
                                        <p:tgtEl>
                                          <p:spTgt spid="39"/>
                                        </p:tgtEl>
                                        <p:attrNameLst>
                                          <p:attrName>style.rotation</p:attrName>
                                        </p:attrNameLst>
                                      </p:cBhvr>
                                      <p:tavLst>
                                        <p:tav tm="0">
                                          <p:val>
                                            <p:fltVal val="90"/>
                                          </p:val>
                                        </p:tav>
                                        <p:tav tm="100000">
                                          <p:val>
                                            <p:fltVal val="0"/>
                                          </p:val>
                                        </p:tav>
                                      </p:tavLst>
                                    </p:anim>
                                    <p:animEffect transition="in" filter="fade">
                                      <p:cBhvr>
                                        <p:cTn id="23" dur="1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down)">
                                      <p:cBhvr>
                                        <p:cTn id="3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C34DF-0C60-4812-8707-981AD66545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0301913" cy="6858000"/>
          </a:xfrm>
          <a:prstGeom prst="rect">
            <a:avLst/>
          </a:prstGeom>
        </p:spPr>
      </p:pic>
    </p:spTree>
    <p:custDataLst>
      <p:tags r:id="rId1"/>
    </p:custDataLst>
    <p:extLst>
      <p:ext uri="{BB962C8B-B14F-4D97-AF65-F5344CB8AC3E}">
        <p14:creationId xmlns:p14="http://schemas.microsoft.com/office/powerpoint/2010/main" val="3125373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00D79-73DB-4A10-A701-2BA60E09BF34}"/>
              </a:ext>
            </a:extLst>
          </p:cNvPr>
          <p:cNvPicPr>
            <a:picLocks noChangeAspect="1"/>
          </p:cNvPicPr>
          <p:nvPr/>
        </p:nvPicPr>
        <p:blipFill rotWithShape="1">
          <a:blip r:embed="rId4"/>
          <a:srcRect l="15250" t="18334" r="60385" b="7212"/>
          <a:stretch/>
        </p:blipFill>
        <p:spPr>
          <a:xfrm>
            <a:off x="4572000" y="1446346"/>
            <a:ext cx="4372180" cy="4008119"/>
          </a:xfrm>
          <a:prstGeom prst="rect">
            <a:avLst/>
          </a:prstGeom>
        </p:spPr>
      </p:pic>
      <p:pic>
        <p:nvPicPr>
          <p:cNvPr id="4" name="Picture 3">
            <a:extLst>
              <a:ext uri="{FF2B5EF4-FFF2-40B4-BE49-F238E27FC236}">
                <a16:creationId xmlns:a16="http://schemas.microsoft.com/office/drawing/2014/main" id="{CFE7D3CD-C46E-4EA5-92F7-C1202E2AD42A}"/>
              </a:ext>
            </a:extLst>
          </p:cNvPr>
          <p:cNvPicPr>
            <a:picLocks noChangeAspect="1"/>
          </p:cNvPicPr>
          <p:nvPr/>
        </p:nvPicPr>
        <p:blipFill rotWithShape="1">
          <a:blip r:embed="rId5"/>
          <a:srcRect l="14000" t="13333" r="60385" b="6570"/>
          <a:stretch/>
        </p:blipFill>
        <p:spPr>
          <a:xfrm>
            <a:off x="304800" y="1399716"/>
            <a:ext cx="4372180" cy="4101380"/>
          </a:xfrm>
          <a:prstGeom prst="rect">
            <a:avLst/>
          </a:prstGeom>
        </p:spPr>
      </p:pic>
    </p:spTree>
    <p:custDataLst>
      <p:tags r:id="rId1"/>
    </p:custDataLst>
    <p:extLst>
      <p:ext uri="{BB962C8B-B14F-4D97-AF65-F5344CB8AC3E}">
        <p14:creationId xmlns:p14="http://schemas.microsoft.com/office/powerpoint/2010/main" val="3045899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https://www.fns.usda.gov/sites/default/files/images/dmp_dairy.png">
            <a:extLst>
              <a:ext uri="{FF2B5EF4-FFF2-40B4-BE49-F238E27FC236}">
                <a16:creationId xmlns:a16="http://schemas.microsoft.com/office/drawing/2014/main" id="{07D2B091-BB45-48A4-9E3B-C8DD9C794C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641" y="835772"/>
            <a:ext cx="2436474" cy="2923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4D2DBBC4-08FB-4414-B9FF-A9F79C20D253}"/>
              </a:ext>
            </a:extLst>
          </p:cNvPr>
          <p:cNvGrpSpPr>
            <a:grpSpLocks/>
          </p:cNvGrpSpPr>
          <p:nvPr/>
        </p:nvGrpSpPr>
        <p:grpSpPr bwMode="auto">
          <a:xfrm>
            <a:off x="5518547" y="1607344"/>
            <a:ext cx="2856384" cy="3359795"/>
            <a:chOff x="106599834" y="105419183"/>
            <a:chExt cx="6995160" cy="9209884"/>
          </a:xfrm>
        </p:grpSpPr>
        <p:pic>
          <p:nvPicPr>
            <p:cNvPr id="24603" name="Picture 4">
              <a:extLst>
                <a:ext uri="{FF2B5EF4-FFF2-40B4-BE49-F238E27FC236}">
                  <a16:creationId xmlns:a16="http://schemas.microsoft.com/office/drawing/2014/main" id="{4CAB29B7-CF31-4AE7-B21A-577F5D75EF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599834" y="105419183"/>
              <a:ext cx="6995160" cy="92098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 Box 5">
              <a:extLst>
                <a:ext uri="{FF2B5EF4-FFF2-40B4-BE49-F238E27FC236}">
                  <a16:creationId xmlns:a16="http://schemas.microsoft.com/office/drawing/2014/main" id="{D6708322-B310-4C39-9313-399B06A51C73}"/>
                </a:ext>
              </a:extLst>
            </p:cNvPr>
            <p:cNvSpPr txBox="1">
              <a:spLocks noChangeArrowheads="1"/>
            </p:cNvSpPr>
            <p:nvPr/>
          </p:nvSpPr>
          <p:spPr bwMode="auto">
            <a:xfrm>
              <a:off x="108045884" y="112955376"/>
              <a:ext cx="4157731" cy="12912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27432" tIns="27432" rIns="27432" bIns="27432"/>
            <a:lstStyle/>
            <a:p>
              <a:pPr algn="ctr" defTabSz="685797">
                <a:defRPr/>
              </a:pPr>
              <a:r>
                <a:rPr lang="en-US" altLang="en-US" sz="2700" b="1" dirty="0">
                  <a:solidFill>
                    <a:srgbClr val="085296"/>
                  </a:solidFill>
                  <a:latin typeface="Berlin Sans FB" panose="020E0602020502020306" pitchFamily="34" charset="0"/>
                </a:rPr>
                <a:t>milk</a:t>
              </a:r>
              <a:endParaRPr lang="en-US" altLang="en-US" sz="2700" dirty="0">
                <a:latin typeface="Arial" panose="020B0604020202020204" pitchFamily="34" charset="0"/>
              </a:endParaRPr>
            </a:p>
          </p:txBody>
        </p:sp>
      </p:grpSp>
      <p:grpSp>
        <p:nvGrpSpPr>
          <p:cNvPr id="5" name="Group 6">
            <a:extLst>
              <a:ext uri="{FF2B5EF4-FFF2-40B4-BE49-F238E27FC236}">
                <a16:creationId xmlns:a16="http://schemas.microsoft.com/office/drawing/2014/main" id="{46B2343D-A304-48B7-8BDC-F5DB1DD83F42}"/>
              </a:ext>
            </a:extLst>
          </p:cNvPr>
          <p:cNvGrpSpPr>
            <a:grpSpLocks/>
          </p:cNvGrpSpPr>
          <p:nvPr/>
        </p:nvGrpSpPr>
        <p:grpSpPr bwMode="auto">
          <a:xfrm>
            <a:off x="5588869" y="1607344"/>
            <a:ext cx="2715741" cy="3439046"/>
            <a:chOff x="106756200" y="105796374"/>
            <a:chExt cx="6995160" cy="8914049"/>
          </a:xfrm>
        </p:grpSpPr>
        <p:pic>
          <p:nvPicPr>
            <p:cNvPr id="24601" name="Picture 7">
              <a:extLst>
                <a:ext uri="{FF2B5EF4-FFF2-40B4-BE49-F238E27FC236}">
                  <a16:creationId xmlns:a16="http://schemas.microsoft.com/office/drawing/2014/main" id="{296DC4D1-02CD-40D6-B647-5666FABACA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56200" y="105796374"/>
              <a:ext cx="6995160" cy="89140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 Box 8">
              <a:extLst>
                <a:ext uri="{FF2B5EF4-FFF2-40B4-BE49-F238E27FC236}">
                  <a16:creationId xmlns:a16="http://schemas.microsoft.com/office/drawing/2014/main" id="{7895CF2E-4230-4EE1-A9EE-9B1320F1FC9C}"/>
                </a:ext>
              </a:extLst>
            </p:cNvPr>
            <p:cNvSpPr txBox="1">
              <a:spLocks noChangeArrowheads="1"/>
            </p:cNvSpPr>
            <p:nvPr/>
          </p:nvSpPr>
          <p:spPr bwMode="auto">
            <a:xfrm>
              <a:off x="108317388" y="113035242"/>
              <a:ext cx="4154546" cy="12903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27432" tIns="27432" rIns="27432" bIns="27432"/>
            <a:lstStyle/>
            <a:p>
              <a:pPr algn="ctr" defTabSz="685797">
                <a:defRPr/>
              </a:pPr>
              <a:r>
                <a:rPr lang="en-US" altLang="en-US" sz="2700" b="1" dirty="0">
                  <a:solidFill>
                    <a:srgbClr val="085296"/>
                  </a:solidFill>
                  <a:latin typeface="Berlin Sans FB" panose="020E0602020502020306" pitchFamily="34" charset="0"/>
                </a:rPr>
                <a:t>Soy milk</a:t>
              </a:r>
              <a:endParaRPr lang="en-US" altLang="en-US" sz="2700" dirty="0">
                <a:latin typeface="Arial" panose="020B0604020202020204" pitchFamily="34" charset="0"/>
              </a:endParaRPr>
            </a:p>
          </p:txBody>
        </p:sp>
      </p:grpSp>
      <p:grpSp>
        <p:nvGrpSpPr>
          <p:cNvPr id="7" name="Group 9">
            <a:extLst>
              <a:ext uri="{FF2B5EF4-FFF2-40B4-BE49-F238E27FC236}">
                <a16:creationId xmlns:a16="http://schemas.microsoft.com/office/drawing/2014/main" id="{FF6ECA73-BED8-45C4-B213-0050844C0FFB}"/>
              </a:ext>
            </a:extLst>
          </p:cNvPr>
          <p:cNvGrpSpPr>
            <a:grpSpLocks/>
          </p:cNvGrpSpPr>
          <p:nvPr/>
        </p:nvGrpSpPr>
        <p:grpSpPr bwMode="auto">
          <a:xfrm>
            <a:off x="5562080" y="1607344"/>
            <a:ext cx="2877592" cy="3439046"/>
            <a:chOff x="113419762" y="107493970"/>
            <a:chExt cx="6747533" cy="8704350"/>
          </a:xfrm>
        </p:grpSpPr>
        <p:pic>
          <p:nvPicPr>
            <p:cNvPr id="24599" name="Picture 10">
              <a:extLst>
                <a:ext uri="{FF2B5EF4-FFF2-40B4-BE49-F238E27FC236}">
                  <a16:creationId xmlns:a16="http://schemas.microsoft.com/office/drawing/2014/main" id="{B72BAE24-92EB-486B-8CBD-EA6E49C8401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419762" y="107493970"/>
              <a:ext cx="6747533" cy="87043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ext Box 11">
              <a:extLst>
                <a:ext uri="{FF2B5EF4-FFF2-40B4-BE49-F238E27FC236}">
                  <a16:creationId xmlns:a16="http://schemas.microsoft.com/office/drawing/2014/main" id="{CCC7AFE8-369B-4D09-B4CE-FAB3414655EF}"/>
                </a:ext>
              </a:extLst>
            </p:cNvPr>
            <p:cNvSpPr txBox="1">
              <a:spLocks noChangeArrowheads="1"/>
            </p:cNvSpPr>
            <p:nvPr/>
          </p:nvSpPr>
          <p:spPr bwMode="auto">
            <a:xfrm>
              <a:off x="113864712" y="113446604"/>
              <a:ext cx="5862868" cy="219515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27432" tIns="27432" rIns="27432" bIns="27432"/>
            <a:lstStyle/>
            <a:p>
              <a:pPr algn="ctr" defTabSz="685797">
                <a:defRPr/>
              </a:pPr>
              <a:r>
                <a:rPr lang="en-US" altLang="en-US" sz="2700" b="1" dirty="0">
                  <a:solidFill>
                    <a:srgbClr val="085296"/>
                  </a:solidFill>
                  <a:latin typeface="Berlin Sans FB" panose="020E0602020502020306" pitchFamily="34" charset="0"/>
                </a:rPr>
                <a:t>Cottage </a:t>
              </a:r>
            </a:p>
            <a:p>
              <a:pPr algn="ctr" defTabSz="685797">
                <a:defRPr/>
              </a:pPr>
              <a:r>
                <a:rPr lang="en-US" altLang="en-US" sz="2700" b="1" dirty="0">
                  <a:solidFill>
                    <a:srgbClr val="085296"/>
                  </a:solidFill>
                  <a:latin typeface="Berlin Sans FB" panose="020E0602020502020306" pitchFamily="34" charset="0"/>
                </a:rPr>
                <a:t>cheese</a:t>
              </a:r>
              <a:endParaRPr lang="en-US" altLang="en-US" sz="2700" dirty="0">
                <a:latin typeface="Arial" panose="020B0604020202020204" pitchFamily="34" charset="0"/>
              </a:endParaRPr>
            </a:p>
          </p:txBody>
        </p:sp>
      </p:grpSp>
      <p:grpSp>
        <p:nvGrpSpPr>
          <p:cNvPr id="9" name="Group 12">
            <a:extLst>
              <a:ext uri="{FF2B5EF4-FFF2-40B4-BE49-F238E27FC236}">
                <a16:creationId xmlns:a16="http://schemas.microsoft.com/office/drawing/2014/main" id="{0D894DE3-05E3-4873-BA42-5327685523B6}"/>
              </a:ext>
            </a:extLst>
          </p:cNvPr>
          <p:cNvGrpSpPr>
            <a:grpSpLocks/>
          </p:cNvGrpSpPr>
          <p:nvPr/>
        </p:nvGrpSpPr>
        <p:grpSpPr bwMode="auto">
          <a:xfrm>
            <a:off x="5442645" y="1607344"/>
            <a:ext cx="3116461" cy="3618756"/>
            <a:chOff x="114359995" y="106038314"/>
            <a:chExt cx="4155141" cy="4824377"/>
          </a:xfrm>
        </p:grpSpPr>
        <p:pic>
          <p:nvPicPr>
            <p:cNvPr id="24597" name="Picture 13">
              <a:extLst>
                <a:ext uri="{FF2B5EF4-FFF2-40B4-BE49-F238E27FC236}">
                  <a16:creationId xmlns:a16="http://schemas.microsoft.com/office/drawing/2014/main" id="{A75991AD-EFFA-467A-B8D8-669789174A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584162" y="106038314"/>
              <a:ext cx="3681410" cy="46757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 Box 14">
              <a:extLst>
                <a:ext uri="{FF2B5EF4-FFF2-40B4-BE49-F238E27FC236}">
                  <a16:creationId xmlns:a16="http://schemas.microsoft.com/office/drawing/2014/main" id="{253A2613-D83F-4EA1-B5DD-79383A35A747}"/>
                </a:ext>
              </a:extLst>
            </p:cNvPr>
            <p:cNvSpPr txBox="1">
              <a:spLocks noChangeArrowheads="1"/>
            </p:cNvSpPr>
            <p:nvPr/>
          </p:nvSpPr>
          <p:spPr bwMode="auto">
            <a:xfrm>
              <a:off x="114359995" y="109571032"/>
              <a:ext cx="4155141" cy="129165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27432" tIns="27432" rIns="27432" bIns="27432"/>
            <a:lstStyle/>
            <a:p>
              <a:pPr algn="ctr" defTabSz="685797">
                <a:defRPr/>
              </a:pPr>
              <a:r>
                <a:rPr lang="en-US" altLang="en-US" sz="2700" b="1" dirty="0">
                  <a:solidFill>
                    <a:srgbClr val="085296"/>
                  </a:solidFill>
                  <a:latin typeface="Berlin Sans FB" panose="020E0602020502020306" pitchFamily="34" charset="0"/>
                </a:rPr>
                <a:t>yogurt</a:t>
              </a:r>
              <a:endParaRPr lang="en-US" altLang="en-US" sz="2700" dirty="0">
                <a:latin typeface="Arial" panose="020B0604020202020204" pitchFamily="34" charset="0"/>
              </a:endParaRPr>
            </a:p>
          </p:txBody>
        </p:sp>
      </p:grpSp>
      <p:pic>
        <p:nvPicPr>
          <p:cNvPr id="2063" name="Picture 15">
            <a:extLst>
              <a:ext uri="{FF2B5EF4-FFF2-40B4-BE49-F238E27FC236}">
                <a16:creationId xmlns:a16="http://schemas.microsoft.com/office/drawing/2014/main" id="{B893FACB-01E0-4D3F-A457-28C1351227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2645" y="1523628"/>
            <a:ext cx="2999259" cy="393799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64" name="Picture 16">
            <a:extLst>
              <a:ext uri="{FF2B5EF4-FFF2-40B4-BE49-F238E27FC236}">
                <a16:creationId xmlns:a16="http://schemas.microsoft.com/office/drawing/2014/main" id="{DABD4E26-E154-42A1-9DB7-78033A31D8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40413" y="1528093"/>
            <a:ext cx="2990329" cy="39335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4586" name="Picture 2" descr="https://choosemyplate-prod.azureedge.net/sites/default/files/printablematerials/myplate_green_dairy.jpg">
            <a:extLst>
              <a:ext uri="{FF2B5EF4-FFF2-40B4-BE49-F238E27FC236}">
                <a16:creationId xmlns:a16="http://schemas.microsoft.com/office/drawing/2014/main" id="{08AD7154-904B-45B7-873C-AB950E79886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7681" y="3902418"/>
            <a:ext cx="2427094" cy="2207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8" name="Group 22">
            <a:extLst>
              <a:ext uri="{FF2B5EF4-FFF2-40B4-BE49-F238E27FC236}">
                <a16:creationId xmlns:a16="http://schemas.microsoft.com/office/drawing/2014/main" id="{F7BF198A-5493-4787-AC06-9E916BD5AE21}"/>
              </a:ext>
            </a:extLst>
          </p:cNvPr>
          <p:cNvGrpSpPr>
            <a:grpSpLocks/>
          </p:cNvGrpSpPr>
          <p:nvPr/>
        </p:nvGrpSpPr>
        <p:grpSpPr bwMode="auto">
          <a:xfrm>
            <a:off x="-8507649" y="1018128"/>
            <a:ext cx="4860742" cy="3723536"/>
            <a:chOff x="261774" y="209777"/>
            <a:chExt cx="8628449" cy="6419223"/>
          </a:xfrm>
        </p:grpSpPr>
        <p:pic>
          <p:nvPicPr>
            <p:cNvPr id="24" name="Picture 23">
              <a:extLst>
                <a:ext uri="{FF2B5EF4-FFF2-40B4-BE49-F238E27FC236}">
                  <a16:creationId xmlns:a16="http://schemas.microsoft.com/office/drawing/2014/main" id="{F2DE5BA1-D690-47F7-8EE3-7D1943005B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42479" y="4420517"/>
              <a:ext cx="3357470" cy="2208483"/>
            </a:xfrm>
            <a:prstGeom prst="rect">
              <a:avLst/>
            </a:prstGeom>
            <a:ln w="76200">
              <a:solidFill>
                <a:schemeClr val="accent6"/>
              </a:solidFill>
            </a:ln>
          </p:spPr>
        </p:pic>
        <p:pic>
          <p:nvPicPr>
            <p:cNvPr id="25" name="Picture 24">
              <a:extLst>
                <a:ext uri="{FF2B5EF4-FFF2-40B4-BE49-F238E27FC236}">
                  <a16:creationId xmlns:a16="http://schemas.microsoft.com/office/drawing/2014/main" id="{506A5466-BF7C-4EEF-B4F2-3768FA096CF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89561" y="209777"/>
              <a:ext cx="2796506" cy="2722171"/>
            </a:xfrm>
            <a:prstGeom prst="rect">
              <a:avLst/>
            </a:prstGeom>
            <a:ln w="76200">
              <a:solidFill>
                <a:schemeClr val="accent6"/>
              </a:solidFill>
            </a:ln>
          </p:spPr>
        </p:pic>
        <p:pic>
          <p:nvPicPr>
            <p:cNvPr id="26" name="Picture 25">
              <a:extLst>
                <a:ext uri="{FF2B5EF4-FFF2-40B4-BE49-F238E27FC236}">
                  <a16:creationId xmlns:a16="http://schemas.microsoft.com/office/drawing/2014/main" id="{58DAE9CC-B50A-4EB4-A0EF-E4BBA7D458B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99833" y="209777"/>
              <a:ext cx="2985573" cy="2229105"/>
            </a:xfrm>
            <a:prstGeom prst="rect">
              <a:avLst/>
            </a:prstGeom>
            <a:ln w="76200">
              <a:solidFill>
                <a:schemeClr val="accent6"/>
              </a:solidFill>
            </a:ln>
          </p:spPr>
        </p:pic>
        <p:pic>
          <p:nvPicPr>
            <p:cNvPr id="27" name="Picture 26">
              <a:extLst>
                <a:ext uri="{FF2B5EF4-FFF2-40B4-BE49-F238E27FC236}">
                  <a16:creationId xmlns:a16="http://schemas.microsoft.com/office/drawing/2014/main" id="{76964867-3553-4267-9A6B-2D366D6992F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56865" y="2931948"/>
              <a:ext cx="3033358" cy="3697052"/>
            </a:xfrm>
            <a:prstGeom prst="rect">
              <a:avLst/>
            </a:prstGeom>
            <a:ln w="76200">
              <a:solidFill>
                <a:schemeClr val="accent6"/>
              </a:solidFill>
            </a:ln>
          </p:spPr>
        </p:pic>
        <p:pic>
          <p:nvPicPr>
            <p:cNvPr id="28" name="Picture 27">
              <a:extLst>
                <a:ext uri="{FF2B5EF4-FFF2-40B4-BE49-F238E27FC236}">
                  <a16:creationId xmlns:a16="http://schemas.microsoft.com/office/drawing/2014/main" id="{5310B7F0-F17E-4DF0-988E-200BFB3848A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99833" y="2476377"/>
              <a:ext cx="2973107" cy="1981636"/>
            </a:xfrm>
            <a:prstGeom prst="rect">
              <a:avLst/>
            </a:prstGeom>
            <a:ln w="76200">
              <a:solidFill>
                <a:schemeClr val="accent6"/>
              </a:solidFill>
            </a:ln>
          </p:spPr>
        </p:pic>
        <p:pic>
          <p:nvPicPr>
            <p:cNvPr id="29" name="Picture 28">
              <a:extLst>
                <a:ext uri="{FF2B5EF4-FFF2-40B4-BE49-F238E27FC236}">
                  <a16:creationId xmlns:a16="http://schemas.microsoft.com/office/drawing/2014/main" id="{F93E87D6-32A1-4E4D-9821-5EBB97A5D64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1774" y="209777"/>
              <a:ext cx="2759109" cy="4139499"/>
            </a:xfrm>
            <a:prstGeom prst="rect">
              <a:avLst/>
            </a:prstGeom>
            <a:ln w="76200">
              <a:solidFill>
                <a:schemeClr val="accent6"/>
              </a:solidFill>
            </a:ln>
          </p:spPr>
        </p:pic>
        <p:pic>
          <p:nvPicPr>
            <p:cNvPr id="30" name="Picture 29">
              <a:extLst>
                <a:ext uri="{FF2B5EF4-FFF2-40B4-BE49-F238E27FC236}">
                  <a16:creationId xmlns:a16="http://schemas.microsoft.com/office/drawing/2014/main" id="{0E2CDE4D-F123-4650-AB3D-93C35CBEA55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1774" y="4411143"/>
              <a:ext cx="1566542" cy="2217857"/>
            </a:xfrm>
            <a:prstGeom prst="rect">
              <a:avLst/>
            </a:prstGeom>
            <a:ln w="76200">
              <a:solidFill>
                <a:schemeClr val="accent6"/>
              </a:solidFill>
            </a:ln>
          </p:spPr>
        </p:pic>
        <p:pic>
          <p:nvPicPr>
            <p:cNvPr id="31" name="Picture 30">
              <a:extLst>
                <a:ext uri="{FF2B5EF4-FFF2-40B4-BE49-F238E27FC236}">
                  <a16:creationId xmlns:a16="http://schemas.microsoft.com/office/drawing/2014/main" id="{14A240C7-43C4-4B29-956D-691DACF1209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755599" y="4411143"/>
              <a:ext cx="1483437" cy="2217857"/>
            </a:xfrm>
            <a:prstGeom prst="rect">
              <a:avLst/>
            </a:prstGeom>
            <a:ln w="76200">
              <a:solidFill>
                <a:schemeClr val="accent6"/>
              </a:solidFill>
            </a:ln>
          </p:spPr>
        </p:pic>
      </p:grpSp>
      <p:sp>
        <p:nvSpPr>
          <p:cNvPr id="11" name="TextBox 10">
            <a:extLst>
              <a:ext uri="{FF2B5EF4-FFF2-40B4-BE49-F238E27FC236}">
                <a16:creationId xmlns:a16="http://schemas.microsoft.com/office/drawing/2014/main" id="{C7A1B1EF-58C0-4AE8-9BE2-69ACA942C40C}"/>
              </a:ext>
            </a:extLst>
          </p:cNvPr>
          <p:cNvSpPr txBox="1"/>
          <p:nvPr/>
        </p:nvSpPr>
        <p:spPr>
          <a:xfrm>
            <a:off x="759926" y="3383045"/>
            <a:ext cx="2231305" cy="287130"/>
          </a:xfrm>
          <a:prstGeom prst="rect">
            <a:avLst/>
          </a:prstGeom>
          <a:noFill/>
        </p:spPr>
        <p:txBody>
          <a:bodyPr wrap="square" rtlCol="0">
            <a:spAutoFit/>
          </a:bodyPr>
          <a:lstStyle/>
          <a:p>
            <a:r>
              <a:rPr lang="en-US" sz="1266" dirty="0">
                <a:solidFill>
                  <a:srgbClr val="00B0F0"/>
                </a:solidFill>
              </a:rPr>
              <a:t>Mary Dairy</a:t>
            </a:r>
          </a:p>
        </p:txBody>
      </p:sp>
      <p:sp>
        <p:nvSpPr>
          <p:cNvPr id="32" name="Title 1">
            <a:extLst>
              <a:ext uri="{FF2B5EF4-FFF2-40B4-BE49-F238E27FC236}">
                <a16:creationId xmlns:a16="http://schemas.microsoft.com/office/drawing/2014/main" id="{ECA2AC12-4ACD-40BD-BC89-6F032617381E}"/>
              </a:ext>
            </a:extLst>
          </p:cNvPr>
          <p:cNvSpPr txBox="1">
            <a:spLocks/>
          </p:cNvSpPr>
          <p:nvPr/>
        </p:nvSpPr>
        <p:spPr>
          <a:xfrm>
            <a:off x="565826" y="581562"/>
            <a:ext cx="7815709" cy="491683"/>
          </a:xfrm>
          <a:prstGeom prst="rect">
            <a:avLst/>
          </a:prstGeom>
        </p:spPr>
        <p:txBody>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defRPr/>
            </a:pPr>
            <a:r>
              <a:rPr lang="en-US" sz="3000" dirty="0">
                <a:solidFill>
                  <a:schemeClr val="tx1"/>
                </a:solidFill>
              </a:rPr>
              <a:t>Name a food from the </a:t>
            </a:r>
            <a:r>
              <a:rPr lang="en-US" sz="3000" b="1" dirty="0">
                <a:solidFill>
                  <a:srgbClr val="00B0F0"/>
                </a:solidFill>
              </a:rPr>
              <a:t>DAIRY</a:t>
            </a:r>
            <a:r>
              <a:rPr lang="en-US" sz="3000" dirty="0">
                <a:solidFill>
                  <a:schemeClr val="tx1"/>
                </a:solidFill>
              </a:rPr>
              <a:t> Group</a:t>
            </a:r>
          </a:p>
        </p:txBody>
      </p:sp>
      <p:pic>
        <p:nvPicPr>
          <p:cNvPr id="33" name="Picture 32">
            <a:extLst>
              <a:ext uri="{FF2B5EF4-FFF2-40B4-BE49-F238E27FC236}">
                <a16:creationId xmlns:a16="http://schemas.microsoft.com/office/drawing/2014/main" id="{63C09B9F-C0F2-496F-B6AB-CF153FA1C6F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24300" y="5603868"/>
            <a:ext cx="1240100" cy="981099"/>
          </a:xfrm>
          <a:prstGeom prst="rect">
            <a:avLst/>
          </a:prstGeom>
        </p:spPr>
      </p:pic>
      <p:pic>
        <p:nvPicPr>
          <p:cNvPr id="34" name="Picture 33">
            <a:extLst>
              <a:ext uri="{FF2B5EF4-FFF2-40B4-BE49-F238E27FC236}">
                <a16:creationId xmlns:a16="http://schemas.microsoft.com/office/drawing/2014/main" id="{31E9B663-ADC9-48AB-A767-31D2E14906DA}"/>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4216" t="7259" r="15034" b="5571"/>
          <a:stretch/>
        </p:blipFill>
        <p:spPr>
          <a:xfrm>
            <a:off x="5382100" y="5580032"/>
            <a:ext cx="835678" cy="1029650"/>
          </a:xfrm>
          <a:prstGeom prst="rect">
            <a:avLst/>
          </a:prstGeom>
        </p:spPr>
      </p:pic>
      <p:pic>
        <p:nvPicPr>
          <p:cNvPr id="35" name="Picture 34">
            <a:extLst>
              <a:ext uri="{FF2B5EF4-FFF2-40B4-BE49-F238E27FC236}">
                <a16:creationId xmlns:a16="http://schemas.microsoft.com/office/drawing/2014/main" id="{6DD378F8-2693-4BCE-A862-47AF6372DA2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29399" y="5527640"/>
            <a:ext cx="1240100" cy="981099"/>
          </a:xfrm>
          <a:prstGeom prst="rect">
            <a:avLst/>
          </a:prstGeom>
        </p:spPr>
      </p:pic>
      <p:pic>
        <p:nvPicPr>
          <p:cNvPr id="36" name="Picture 35">
            <a:extLst>
              <a:ext uri="{FF2B5EF4-FFF2-40B4-BE49-F238E27FC236}">
                <a16:creationId xmlns:a16="http://schemas.microsoft.com/office/drawing/2014/main" id="{F35BA2A6-E63D-4F36-AA49-8EB267F63F42}"/>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4216" t="7259" r="15034" b="5571"/>
          <a:stretch/>
        </p:blipFill>
        <p:spPr>
          <a:xfrm>
            <a:off x="7787199" y="5503804"/>
            <a:ext cx="835678" cy="1029650"/>
          </a:xfrm>
          <a:prstGeom prst="rect">
            <a:avLst/>
          </a:prstGeom>
        </p:spPr>
      </p:pic>
      <p:grpSp>
        <p:nvGrpSpPr>
          <p:cNvPr id="15" name="Group 14">
            <a:extLst>
              <a:ext uri="{FF2B5EF4-FFF2-40B4-BE49-F238E27FC236}">
                <a16:creationId xmlns:a16="http://schemas.microsoft.com/office/drawing/2014/main" id="{6BF950AF-61F8-4F3D-A189-5DA21F7D3058}"/>
              </a:ext>
            </a:extLst>
          </p:cNvPr>
          <p:cNvGrpSpPr/>
          <p:nvPr/>
        </p:nvGrpSpPr>
        <p:grpSpPr>
          <a:xfrm>
            <a:off x="5449819" y="1556675"/>
            <a:ext cx="2999259" cy="3793999"/>
            <a:chOff x="10332897" y="1103935"/>
            <a:chExt cx="2999259" cy="3793999"/>
          </a:xfrm>
        </p:grpSpPr>
        <p:sp>
          <p:nvSpPr>
            <p:cNvPr id="13" name="Rectangle: Rounded Corners 12">
              <a:extLst>
                <a:ext uri="{FF2B5EF4-FFF2-40B4-BE49-F238E27FC236}">
                  <a16:creationId xmlns:a16="http://schemas.microsoft.com/office/drawing/2014/main" id="{A1CBBECA-588B-4F7F-BEC8-E7B07F4A1EBD}"/>
                </a:ext>
              </a:extLst>
            </p:cNvPr>
            <p:cNvSpPr/>
            <p:nvPr/>
          </p:nvSpPr>
          <p:spPr>
            <a:xfrm>
              <a:off x="10332897" y="1103935"/>
              <a:ext cx="2999259" cy="3793999"/>
            </a:xfrm>
            <a:prstGeom prst="roundRect">
              <a:avLst>
                <a:gd name="adj" fmla="val 9532"/>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8">
              <a:extLst>
                <a:ext uri="{FF2B5EF4-FFF2-40B4-BE49-F238E27FC236}">
                  <a16:creationId xmlns:a16="http://schemas.microsoft.com/office/drawing/2014/main" id="{AB22E76D-089A-40F3-9306-68C5C73B50F2}"/>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4276" r="3592" b="8682"/>
            <a:stretch/>
          </p:blipFill>
          <p:spPr bwMode="auto">
            <a:xfrm>
              <a:off x="10661515" y="1320616"/>
              <a:ext cx="2452375" cy="335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a:extLst>
              <a:ext uri="{FF2B5EF4-FFF2-40B4-BE49-F238E27FC236}">
                <a16:creationId xmlns:a16="http://schemas.microsoft.com/office/drawing/2014/main" id="{F7932652-900B-4929-9E9E-0C23E19B5109}"/>
              </a:ext>
            </a:extLst>
          </p:cNvPr>
          <p:cNvGrpSpPr/>
          <p:nvPr/>
        </p:nvGrpSpPr>
        <p:grpSpPr>
          <a:xfrm>
            <a:off x="5448862" y="1551455"/>
            <a:ext cx="2999259" cy="3793999"/>
            <a:chOff x="15105947" y="1522287"/>
            <a:chExt cx="2999259" cy="3793999"/>
          </a:xfrm>
        </p:grpSpPr>
        <p:sp>
          <p:nvSpPr>
            <p:cNvPr id="38" name="Rectangle: Rounded Corners 37">
              <a:extLst>
                <a:ext uri="{FF2B5EF4-FFF2-40B4-BE49-F238E27FC236}">
                  <a16:creationId xmlns:a16="http://schemas.microsoft.com/office/drawing/2014/main" id="{7D37CD59-E60A-425A-A1E2-A4DA6B5503F6}"/>
                </a:ext>
              </a:extLst>
            </p:cNvPr>
            <p:cNvSpPr/>
            <p:nvPr/>
          </p:nvSpPr>
          <p:spPr>
            <a:xfrm>
              <a:off x="15105947" y="1522287"/>
              <a:ext cx="2999259" cy="3793999"/>
            </a:xfrm>
            <a:prstGeom prst="roundRect">
              <a:avLst>
                <a:gd name="adj" fmla="val 9532"/>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ece of broccoli&#10;&#10;Description generated with very high confidence">
              <a:extLst>
                <a:ext uri="{FF2B5EF4-FFF2-40B4-BE49-F238E27FC236}">
                  <a16:creationId xmlns:a16="http://schemas.microsoft.com/office/drawing/2014/main" id="{35309E87-9A84-4EE9-B6B7-8D6522E4D0D9}"/>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1489" t="11211" r="14624" b="10301"/>
            <a:stretch/>
          </p:blipFill>
          <p:spPr>
            <a:xfrm>
              <a:off x="15327866" y="2402613"/>
              <a:ext cx="2555419" cy="1802953"/>
            </a:xfrm>
            <a:prstGeom prst="rect">
              <a:avLst/>
            </a:prstGeom>
          </p:spPr>
        </p:pic>
      </p:grpSp>
    </p:spTree>
    <p:custDataLst>
      <p:tags r:id="rId1"/>
    </p:custDataLst>
    <p:extLst>
      <p:ext uri="{BB962C8B-B14F-4D97-AF65-F5344CB8AC3E}">
        <p14:creationId xmlns:p14="http://schemas.microsoft.com/office/powerpoint/2010/main" val="2360251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063"/>
                                        </p:tgtEl>
                                        <p:attrNameLst>
                                          <p:attrName>style.visibility</p:attrName>
                                        </p:attrNameLst>
                                      </p:cBhvr>
                                      <p:to>
                                        <p:strVal val="visible"/>
                                      </p:to>
                                    </p:set>
                                    <p:anim calcmode="lin" valueType="num">
                                      <p:cBhvr additive="base">
                                        <p:cTn id="31" dur="500" fill="hold"/>
                                        <p:tgtEl>
                                          <p:spTgt spid="2063"/>
                                        </p:tgtEl>
                                        <p:attrNameLst>
                                          <p:attrName>ppt_x</p:attrName>
                                        </p:attrNameLst>
                                      </p:cBhvr>
                                      <p:tavLst>
                                        <p:tav tm="0">
                                          <p:val>
                                            <p:strVal val="#ppt_x"/>
                                          </p:val>
                                        </p:tav>
                                        <p:tav tm="100000">
                                          <p:val>
                                            <p:strVal val="#ppt_x"/>
                                          </p:val>
                                        </p:tav>
                                      </p:tavLst>
                                    </p:anim>
                                    <p:anim calcmode="lin" valueType="num">
                                      <p:cBhvr additive="base">
                                        <p:cTn id="32" dur="500" fill="hold"/>
                                        <p:tgtEl>
                                          <p:spTgt spid="206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064"/>
                                        </p:tgtEl>
                                        <p:attrNameLst>
                                          <p:attrName>style.visibility</p:attrName>
                                        </p:attrNameLst>
                                      </p:cBhvr>
                                      <p:to>
                                        <p:strVal val="visible"/>
                                      </p:to>
                                    </p:set>
                                    <p:anim calcmode="lin" valueType="num">
                                      <p:cBhvr additive="base">
                                        <p:cTn id="37" dur="500" fill="hold"/>
                                        <p:tgtEl>
                                          <p:spTgt spid="2064"/>
                                        </p:tgtEl>
                                        <p:attrNameLst>
                                          <p:attrName>ppt_x</p:attrName>
                                        </p:attrNameLst>
                                      </p:cBhvr>
                                      <p:tavLst>
                                        <p:tav tm="0">
                                          <p:val>
                                            <p:strVal val="#ppt_x"/>
                                          </p:val>
                                        </p:tav>
                                        <p:tav tm="100000">
                                          <p:val>
                                            <p:strVal val="#ppt_x"/>
                                          </p:val>
                                        </p:tav>
                                      </p:tavLst>
                                    </p:anim>
                                    <p:anim calcmode="lin" valueType="num">
                                      <p:cBhvr additive="base">
                                        <p:cTn id="38" dur="500" fill="hold"/>
                                        <p:tgtEl>
                                          <p:spTgt spid="206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58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949619-DE76-48E5-8458-386CDCE4D14E}"/>
              </a:ext>
            </a:extLst>
          </p:cNvPr>
          <p:cNvSpPr/>
          <p:nvPr/>
        </p:nvSpPr>
        <p:spPr>
          <a:xfrm>
            <a:off x="0" y="0"/>
            <a:ext cx="9144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ym typeface="GillSans" charset="0"/>
            </a:endParaRPr>
          </a:p>
        </p:txBody>
      </p:sp>
      <p:grpSp>
        <p:nvGrpSpPr>
          <p:cNvPr id="4" name="Group 3">
            <a:extLst>
              <a:ext uri="{FF2B5EF4-FFF2-40B4-BE49-F238E27FC236}">
                <a16:creationId xmlns:a16="http://schemas.microsoft.com/office/drawing/2014/main" id="{F71E9291-A90E-4C91-849D-9D4DE29AB02F}"/>
              </a:ext>
            </a:extLst>
          </p:cNvPr>
          <p:cNvGrpSpPr>
            <a:grpSpLocks/>
          </p:cNvGrpSpPr>
          <p:nvPr/>
        </p:nvGrpSpPr>
        <p:grpSpPr bwMode="auto">
          <a:xfrm>
            <a:off x="1518047" y="535780"/>
            <a:ext cx="6161484" cy="5732859"/>
            <a:chOff x="1473200" y="914400"/>
            <a:chExt cx="9829800" cy="8153400"/>
          </a:xfrm>
        </p:grpSpPr>
        <p:sp>
          <p:nvSpPr>
            <p:cNvPr id="6" name="Oval 5">
              <a:extLst>
                <a:ext uri="{FF2B5EF4-FFF2-40B4-BE49-F238E27FC236}">
                  <a16:creationId xmlns:a16="http://schemas.microsoft.com/office/drawing/2014/main" id="{38687D4D-ED99-4AE5-9204-6C214E0A237B}"/>
                </a:ext>
              </a:extLst>
            </p:cNvPr>
            <p:cNvSpPr/>
            <p:nvPr/>
          </p:nvSpPr>
          <p:spPr>
            <a:xfrm>
              <a:off x="1473200" y="914400"/>
              <a:ext cx="9829800" cy="8153400"/>
            </a:xfrm>
            <a:prstGeom prst="ellipse">
              <a:avLst/>
            </a:prstGeom>
            <a:pattFill prst="pct40">
              <a:fgClr>
                <a:schemeClr val="accent2"/>
              </a:fgClr>
              <a:bgClr>
                <a:schemeClr val="bg1"/>
              </a:bgClr>
            </a:patt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750" dirty="0">
                <a:latin typeface="Adobe Heiti Std R" panose="020B0400000000000000" pitchFamily="34" charset="-128"/>
                <a:ea typeface="Adobe Heiti Std R" panose="020B0400000000000000" pitchFamily="34" charset="-128"/>
              </a:endParaRPr>
            </a:p>
          </p:txBody>
        </p:sp>
        <p:sp>
          <p:nvSpPr>
            <p:cNvPr id="8" name="Rectangle 7">
              <a:extLst>
                <a:ext uri="{FF2B5EF4-FFF2-40B4-BE49-F238E27FC236}">
                  <a16:creationId xmlns:a16="http://schemas.microsoft.com/office/drawing/2014/main" id="{A97A7A25-594D-434B-ABCE-A30BD394B895}"/>
                </a:ext>
              </a:extLst>
            </p:cNvPr>
            <p:cNvSpPr/>
            <p:nvPr/>
          </p:nvSpPr>
          <p:spPr>
            <a:xfrm>
              <a:off x="3106736" y="2189976"/>
              <a:ext cx="6562726" cy="5239953"/>
            </a:xfrm>
            <a:prstGeom prst="rect">
              <a:avLst/>
            </a:prstGeom>
            <a:noFill/>
          </p:spPr>
          <p:txBody>
            <a:bodyPr wrap="none">
              <a:spAutoFit/>
            </a:bodyPr>
            <a:lstStyle/>
            <a:p>
              <a:pPr algn="ctr">
                <a:defRPr/>
              </a:pPr>
              <a:r>
                <a:rPr lang="en-US" sz="11671" b="1" dirty="0">
                  <a:ln w="6600">
                    <a:solidFill>
                      <a:schemeClr val="accent2"/>
                    </a:solidFill>
                    <a:prstDash val="solid"/>
                  </a:ln>
                  <a:solidFill>
                    <a:schemeClr val="bg1"/>
                  </a:solidFill>
                  <a:effectLst>
                    <a:outerShdw dist="38100" dir="2700000" algn="tl" rotWithShape="0">
                      <a:schemeClr val="accent2"/>
                    </a:outerShdw>
                  </a:effectLst>
                  <a:latin typeface="Berlin Sans FB Demi" panose="020E0802020502020306" pitchFamily="34" charset="0"/>
                </a:rPr>
                <a:t>Quick</a:t>
              </a:r>
            </a:p>
            <a:p>
              <a:pPr algn="ctr">
                <a:defRPr/>
              </a:pPr>
              <a:r>
                <a:rPr lang="en-US" sz="11671" b="1" dirty="0">
                  <a:ln w="6600">
                    <a:solidFill>
                      <a:schemeClr val="accent2"/>
                    </a:solidFill>
                    <a:prstDash val="solid"/>
                  </a:ln>
                  <a:solidFill>
                    <a:schemeClr val="bg1"/>
                  </a:solidFill>
                  <a:effectLst>
                    <a:outerShdw dist="38100" dir="2700000" algn="tl" rotWithShape="0">
                      <a:schemeClr val="accent2"/>
                    </a:outerShdw>
                  </a:effectLst>
                  <a:latin typeface="Berlin Sans FB Demi" panose="020E0802020502020306" pitchFamily="34" charset="0"/>
                </a:rPr>
                <a:t>Quiz!</a:t>
              </a:r>
            </a:p>
          </p:txBody>
        </p:sp>
      </p:grpSp>
    </p:spTree>
    <p:custDataLst>
      <p:tags r:id="rId1"/>
    </p:custDataLst>
    <p:extLst>
      <p:ext uri="{BB962C8B-B14F-4D97-AF65-F5344CB8AC3E}">
        <p14:creationId xmlns:p14="http://schemas.microsoft.com/office/powerpoint/2010/main" val="4219149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67F2AB-2BA5-43BF-8560-7206D29280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3200400"/>
            <a:ext cx="4114800" cy="2914682"/>
          </a:xfrm>
          <a:prstGeom prst="rect">
            <a:avLst/>
          </a:prstGeom>
        </p:spPr>
      </p:pic>
      <p:sp>
        <p:nvSpPr>
          <p:cNvPr id="10" name="TextBox 9">
            <a:extLst>
              <a:ext uri="{FF2B5EF4-FFF2-40B4-BE49-F238E27FC236}">
                <a16:creationId xmlns:a16="http://schemas.microsoft.com/office/drawing/2014/main" id="{628B2731-09D5-4569-93CD-621BA023CDEC}"/>
              </a:ext>
            </a:extLst>
          </p:cNvPr>
          <p:cNvSpPr txBox="1"/>
          <p:nvPr/>
        </p:nvSpPr>
        <p:spPr>
          <a:xfrm>
            <a:off x="3048000" y="5638800"/>
            <a:ext cx="1143000" cy="584775"/>
          </a:xfrm>
          <a:prstGeom prst="rect">
            <a:avLst/>
          </a:prstGeom>
          <a:noFill/>
        </p:spPr>
        <p:txBody>
          <a:bodyPr wrap="square" rtlCol="0">
            <a:spAutoFit/>
          </a:bodyPr>
          <a:lstStyle/>
          <a:p>
            <a:pPr algn="ctr"/>
            <a:r>
              <a:rPr lang="en-US" sz="3200" b="1" dirty="0">
                <a:solidFill>
                  <a:schemeClr val="accent1"/>
                </a:solidFill>
                <a:latin typeface="+mj-lt"/>
              </a:rPr>
              <a:t>YES</a:t>
            </a:r>
          </a:p>
        </p:txBody>
      </p:sp>
      <p:sp>
        <p:nvSpPr>
          <p:cNvPr id="11" name="TextBox 10">
            <a:extLst>
              <a:ext uri="{FF2B5EF4-FFF2-40B4-BE49-F238E27FC236}">
                <a16:creationId xmlns:a16="http://schemas.microsoft.com/office/drawing/2014/main" id="{1E5CC805-FAB3-4530-BE1C-D387FE14981C}"/>
              </a:ext>
            </a:extLst>
          </p:cNvPr>
          <p:cNvSpPr txBox="1"/>
          <p:nvPr/>
        </p:nvSpPr>
        <p:spPr>
          <a:xfrm>
            <a:off x="4953000" y="5638800"/>
            <a:ext cx="1295400" cy="584775"/>
          </a:xfrm>
          <a:prstGeom prst="rect">
            <a:avLst/>
          </a:prstGeom>
          <a:noFill/>
        </p:spPr>
        <p:txBody>
          <a:bodyPr wrap="square" rtlCol="0">
            <a:spAutoFit/>
          </a:bodyPr>
          <a:lstStyle/>
          <a:p>
            <a:pPr algn="ctr"/>
            <a:r>
              <a:rPr lang="en-US" sz="3200" b="1" dirty="0">
                <a:solidFill>
                  <a:schemeClr val="accent1"/>
                </a:solidFill>
                <a:latin typeface="+mj-lt"/>
              </a:rPr>
              <a:t>NO</a:t>
            </a:r>
          </a:p>
        </p:txBody>
      </p:sp>
      <p:sp>
        <p:nvSpPr>
          <p:cNvPr id="14338" name="Title 1"/>
          <p:cNvSpPr>
            <a:spLocks noGrp="1"/>
          </p:cNvSpPr>
          <p:nvPr>
            <p:ph type="title"/>
          </p:nvPr>
        </p:nvSpPr>
        <p:spPr>
          <a:xfrm>
            <a:off x="3581402" y="1896859"/>
            <a:ext cx="5181598" cy="1594187"/>
          </a:xfrm>
        </p:spPr>
        <p:txBody>
          <a:bodyPr>
            <a:noAutofit/>
          </a:bodyPr>
          <a:lstStyle/>
          <a:p>
            <a:r>
              <a:rPr lang="en-US" sz="5400" dirty="0"/>
              <a:t>BREAD is in the dairy group.</a:t>
            </a:r>
            <a:endParaRPr lang="en-US" sz="8000" b="1" dirty="0">
              <a:solidFill>
                <a:srgbClr val="7030A0"/>
              </a:solidFill>
              <a:latin typeface="Calibri" pitchFamily="34" charset="0"/>
              <a:cs typeface="Calibri" pitchFamily="34" charset="0"/>
            </a:endParaRPr>
          </a:p>
        </p:txBody>
      </p:sp>
      <p:sp>
        <p:nvSpPr>
          <p:cNvPr id="2" name="TextBox 1">
            <a:extLst>
              <a:ext uri="{FF2B5EF4-FFF2-40B4-BE49-F238E27FC236}">
                <a16:creationId xmlns:a16="http://schemas.microsoft.com/office/drawing/2014/main" id="{AB180839-0444-4404-A839-A983A3CCAE04}"/>
              </a:ext>
            </a:extLst>
          </p:cNvPr>
          <p:cNvSpPr txBox="1"/>
          <p:nvPr/>
        </p:nvSpPr>
        <p:spPr>
          <a:xfrm>
            <a:off x="1143000" y="609600"/>
            <a:ext cx="7143750" cy="1015663"/>
          </a:xfrm>
          <a:prstGeom prst="rect">
            <a:avLst/>
          </a:prstGeom>
          <a:noFill/>
        </p:spPr>
        <p:txBody>
          <a:bodyPr wrap="square" rtlCol="0">
            <a:spAutoFit/>
          </a:bodyPr>
          <a:lstStyle/>
          <a:p>
            <a:pPr algn="ctr"/>
            <a:r>
              <a:rPr lang="en-US" sz="6000" b="1" dirty="0">
                <a:solidFill>
                  <a:schemeClr val="accent2">
                    <a:lumMod val="75000"/>
                  </a:schemeClr>
                </a:solidFill>
              </a:rPr>
              <a:t>Yes or No?</a:t>
            </a:r>
            <a:endParaRPr lang="en-US" b="1" dirty="0">
              <a:solidFill>
                <a:schemeClr val="accent2">
                  <a:lumMod val="75000"/>
                </a:schemeClr>
              </a:solidFill>
            </a:endParaRPr>
          </a:p>
        </p:txBody>
      </p:sp>
      <p:pic>
        <p:nvPicPr>
          <p:cNvPr id="4" name="Picture 3" descr="A close up of a piece of bread&#10;&#10;Description generated with very high confidence">
            <a:extLst>
              <a:ext uri="{FF2B5EF4-FFF2-40B4-BE49-F238E27FC236}">
                <a16:creationId xmlns:a16="http://schemas.microsoft.com/office/drawing/2014/main" id="{082EEC26-3731-4EF2-97FC-BC48DB79C0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8" y="1654107"/>
            <a:ext cx="3224698" cy="2367066"/>
          </a:xfrm>
          <a:prstGeom prst="rect">
            <a:avLst/>
          </a:prstGeom>
        </p:spPr>
      </p:pic>
    </p:spTree>
    <p:extLst>
      <p:ext uri="{BB962C8B-B14F-4D97-AF65-F5344CB8AC3E}">
        <p14:creationId xmlns:p14="http://schemas.microsoft.com/office/powerpoint/2010/main" val="791455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949619-DE76-48E5-8458-386CDCE4D14E}"/>
              </a:ext>
            </a:extLst>
          </p:cNvPr>
          <p:cNvSpPr/>
          <p:nvPr/>
        </p:nvSpPr>
        <p:spPr>
          <a:xfrm>
            <a:off x="0" y="0"/>
            <a:ext cx="9144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GillSans" charset="0"/>
            </a:endParaRPr>
          </a:p>
        </p:txBody>
      </p:sp>
      <p:grpSp>
        <p:nvGrpSpPr>
          <p:cNvPr id="4" name="Group 3">
            <a:extLst>
              <a:ext uri="{FF2B5EF4-FFF2-40B4-BE49-F238E27FC236}">
                <a16:creationId xmlns:a16="http://schemas.microsoft.com/office/drawing/2014/main" id="{F71E9291-A90E-4C91-849D-9D4DE29AB02F}"/>
              </a:ext>
            </a:extLst>
          </p:cNvPr>
          <p:cNvGrpSpPr>
            <a:grpSpLocks/>
          </p:cNvGrpSpPr>
          <p:nvPr/>
        </p:nvGrpSpPr>
        <p:grpSpPr bwMode="auto">
          <a:xfrm>
            <a:off x="1518047" y="535780"/>
            <a:ext cx="6161484" cy="5732859"/>
            <a:chOff x="1473200" y="914400"/>
            <a:chExt cx="9829800" cy="8153400"/>
          </a:xfrm>
        </p:grpSpPr>
        <p:sp>
          <p:nvSpPr>
            <p:cNvPr id="6" name="Oval 5">
              <a:extLst>
                <a:ext uri="{FF2B5EF4-FFF2-40B4-BE49-F238E27FC236}">
                  <a16:creationId xmlns:a16="http://schemas.microsoft.com/office/drawing/2014/main" id="{38687D4D-ED99-4AE5-9204-6C214E0A237B}"/>
                </a:ext>
              </a:extLst>
            </p:cNvPr>
            <p:cNvSpPr/>
            <p:nvPr/>
          </p:nvSpPr>
          <p:spPr>
            <a:xfrm>
              <a:off x="1473200" y="914400"/>
              <a:ext cx="9829800" cy="8153400"/>
            </a:xfrm>
            <a:prstGeom prst="ellipse">
              <a:avLst/>
            </a:prstGeom>
            <a:pattFill prst="pct40">
              <a:fgClr>
                <a:schemeClr val="accent2"/>
              </a:fgClr>
              <a:bgClr>
                <a:schemeClr val="bg1"/>
              </a:bgClr>
            </a:patt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750" b="0" i="0" u="none" strike="noStrike" kern="1200" cap="none" spc="0" normalizeH="0" baseline="0" noProof="0" dirty="0">
                <a:ln>
                  <a:noFill/>
                </a:ln>
                <a:solidFill>
                  <a:prstClr val="white"/>
                </a:solidFill>
                <a:effectLst/>
                <a:uLnTx/>
                <a:uFillTx/>
                <a:latin typeface="Adobe Heiti Std R" panose="020B0400000000000000" pitchFamily="34" charset="-128"/>
                <a:ea typeface="Adobe Heiti Std R" panose="020B0400000000000000" pitchFamily="34" charset="-128"/>
                <a:cs typeface="+mn-cs"/>
              </a:endParaRPr>
            </a:p>
          </p:txBody>
        </p:sp>
        <p:sp>
          <p:nvSpPr>
            <p:cNvPr id="8" name="Rectangle 7">
              <a:extLst>
                <a:ext uri="{FF2B5EF4-FFF2-40B4-BE49-F238E27FC236}">
                  <a16:creationId xmlns:a16="http://schemas.microsoft.com/office/drawing/2014/main" id="{A97A7A25-594D-434B-ABCE-A30BD394B895}"/>
                </a:ext>
              </a:extLst>
            </p:cNvPr>
            <p:cNvSpPr/>
            <p:nvPr/>
          </p:nvSpPr>
          <p:spPr>
            <a:xfrm>
              <a:off x="3106736" y="2189976"/>
              <a:ext cx="6562726" cy="5239953"/>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671" b="1" i="0" u="none" strike="noStrike" kern="1200" cap="none" spc="0" normalizeH="0" baseline="0" noProof="0" dirty="0">
                  <a:ln w="6600">
                    <a:solidFill>
                      <a:srgbClr val="8784C7"/>
                    </a:solidFill>
                    <a:prstDash val="solid"/>
                  </a:ln>
                  <a:solidFill>
                    <a:srgbClr val="5D739A">
                      <a:lumMod val="75000"/>
                    </a:srgbClr>
                  </a:solidFill>
                  <a:effectLst>
                    <a:outerShdw dist="38100" dir="2700000" algn="tl" rotWithShape="0">
                      <a:srgbClr val="8784C7"/>
                    </a:outerShdw>
                  </a:effectLst>
                  <a:uLnTx/>
                  <a:uFillTx/>
                  <a:latin typeface="Berlin Sans FB Demi" panose="020E0802020502020306" pitchFamily="34" charset="0"/>
                  <a:ea typeface="+mn-ea"/>
                  <a:cs typeface="Arial" charset="0"/>
                </a:rPr>
                <a:t>Quick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671" b="1" i="0" u="none" strike="noStrike" kern="1200" cap="none" spc="0" normalizeH="0" baseline="0" noProof="0" dirty="0">
                  <a:ln w="6600">
                    <a:solidFill>
                      <a:srgbClr val="8784C7"/>
                    </a:solidFill>
                    <a:prstDash val="solid"/>
                  </a:ln>
                  <a:solidFill>
                    <a:srgbClr val="5D739A">
                      <a:lumMod val="75000"/>
                    </a:srgbClr>
                  </a:solidFill>
                  <a:effectLst>
                    <a:outerShdw dist="38100" dir="2700000" algn="tl" rotWithShape="0">
                      <a:srgbClr val="8784C7"/>
                    </a:outerShdw>
                  </a:effectLst>
                  <a:uLnTx/>
                  <a:uFillTx/>
                  <a:latin typeface="Berlin Sans FB Demi" panose="020E0802020502020306" pitchFamily="34" charset="0"/>
                  <a:ea typeface="+mn-ea"/>
                  <a:cs typeface="Arial" charset="0"/>
                </a:rPr>
                <a:t>Quiz!</a:t>
              </a:r>
            </a:p>
          </p:txBody>
        </p:sp>
      </p:grpSp>
      <p:sp>
        <p:nvSpPr>
          <p:cNvPr id="7" name="Rectangle 6">
            <a:extLst>
              <a:ext uri="{FF2B5EF4-FFF2-40B4-BE49-F238E27FC236}">
                <a16:creationId xmlns:a16="http://schemas.microsoft.com/office/drawing/2014/main" id="{D648A573-247A-4059-B431-129863CCCBF6}"/>
              </a:ext>
            </a:extLst>
          </p:cNvPr>
          <p:cNvSpPr/>
          <p:nvPr/>
        </p:nvSpPr>
        <p:spPr>
          <a:xfrm>
            <a:off x="2843848" y="4710891"/>
            <a:ext cx="3509879" cy="1303009"/>
          </a:xfrm>
          <a:prstGeom prst="rect">
            <a:avLst/>
          </a:prstGeom>
          <a:noFill/>
        </p:spPr>
        <p:txBody>
          <a:bodyPr wrap="none" lIns="91440" tIns="45720" rIns="91440" bIns="45720">
            <a:prstTxWarp prst="textArchDown">
              <a:avLst>
                <a:gd name="adj" fmla="val 527144"/>
              </a:avLst>
            </a:prstTxWarp>
            <a:spAutoFit/>
          </a:bodyPr>
          <a:lstStyle/>
          <a:p>
            <a:pPr algn="ctr"/>
            <a:r>
              <a:rPr lang="en-US" sz="5400" dirty="0">
                <a:ln w="0"/>
                <a:effectLst>
                  <a:outerShdw blurRad="38100" dist="19050" dir="2700000" algn="tl" rotWithShape="0">
                    <a:schemeClr val="dk1">
                      <a:alpha val="40000"/>
                    </a:schemeClr>
                  </a:outerShdw>
                </a:effectLst>
                <a:latin typeface="Century Gothic" panose="020B0502020202020204" pitchFamily="34" charset="0"/>
              </a:rPr>
              <a:t>Protein Lesson</a:t>
            </a:r>
            <a:r>
              <a:rPr lang="en-US" sz="54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 Review</a:t>
            </a:r>
          </a:p>
        </p:txBody>
      </p:sp>
    </p:spTree>
    <p:custDataLst>
      <p:tags r:id="rId1"/>
    </p:custDataLst>
    <p:extLst>
      <p:ext uri="{BB962C8B-B14F-4D97-AF65-F5344CB8AC3E}">
        <p14:creationId xmlns:p14="http://schemas.microsoft.com/office/powerpoint/2010/main" val="3338771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97252" y="962283"/>
            <a:ext cx="5324578" cy="5486400"/>
          </a:xfrm>
        </p:spPr>
        <p:txBody>
          <a:bodyPr>
            <a:noAutofit/>
          </a:bodyPr>
          <a:lstStyle/>
          <a:p>
            <a:pPr algn="r"/>
            <a:br>
              <a:rPr lang="en-US" sz="6600" b="1" dirty="0"/>
            </a:br>
            <a:br>
              <a:rPr lang="en-US" sz="6600" b="1" dirty="0"/>
            </a:br>
            <a:r>
              <a:rPr lang="en-US" sz="5400" dirty="0"/>
              <a:t>Bread is an example of a food in the </a:t>
            </a:r>
            <a:br>
              <a:rPr lang="en-US" sz="5400" dirty="0"/>
            </a:br>
            <a:r>
              <a:rPr lang="en-US" sz="5400" b="1" dirty="0">
                <a:solidFill>
                  <a:srgbClr val="FF9900"/>
                </a:solidFill>
              </a:rPr>
              <a:t> </a:t>
            </a:r>
            <a:r>
              <a:rPr lang="en-US" sz="5400" b="1" dirty="0">
                <a:solidFill>
                  <a:srgbClr val="FF6600"/>
                </a:solidFill>
              </a:rPr>
              <a:t>Grains Group.</a:t>
            </a:r>
            <a:br>
              <a:rPr lang="en-US" sz="8000" dirty="0"/>
            </a:br>
            <a:endParaRPr lang="en-US" sz="8000" b="1" dirty="0">
              <a:solidFill>
                <a:srgbClr val="7030A0"/>
              </a:solidFill>
              <a:latin typeface="Calibri" pitchFamily="34" charset="0"/>
              <a:cs typeface="Calibri" pitchFamily="34" charset="0"/>
            </a:endParaRPr>
          </a:p>
        </p:txBody>
      </p:sp>
      <p:sp>
        <p:nvSpPr>
          <p:cNvPr id="3" name="Rectangle 2"/>
          <p:cNvSpPr/>
          <p:nvPr/>
        </p:nvSpPr>
        <p:spPr>
          <a:xfrm>
            <a:off x="3657601" y="954084"/>
            <a:ext cx="1279517" cy="923330"/>
          </a:xfrm>
          <a:prstGeom prst="rect">
            <a:avLst/>
          </a:prstGeom>
        </p:spPr>
        <p:txBody>
          <a:bodyPr wrap="none">
            <a:spAutoFit/>
          </a:bodyPr>
          <a:lstStyle/>
          <a:p>
            <a:r>
              <a:rPr lang="en-US" sz="5400" b="1" dirty="0">
                <a:solidFill>
                  <a:schemeClr val="accent2">
                    <a:lumMod val="75000"/>
                  </a:schemeClr>
                </a:solidFill>
                <a:latin typeface="+mj-lt"/>
              </a:rPr>
              <a:t>NO</a:t>
            </a:r>
            <a:endParaRPr lang="en-US" sz="9600" dirty="0">
              <a:solidFill>
                <a:schemeClr val="accent2">
                  <a:lumMod val="75000"/>
                </a:schemeClr>
              </a:solidFill>
              <a:latin typeface="+mj-lt"/>
            </a:endParaRPr>
          </a:p>
        </p:txBody>
      </p:sp>
      <p:pic>
        <p:nvPicPr>
          <p:cNvPr id="5" name="Picture 6" descr="https://www.fns.usda.gov/sites/default/files/images/dmp_grain.png">
            <a:extLst>
              <a:ext uri="{FF2B5EF4-FFF2-40B4-BE49-F238E27FC236}">
                <a16:creationId xmlns:a16="http://schemas.microsoft.com/office/drawing/2014/main" id="{515F97B0-8F60-469B-A6B2-D73D1C4136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9896" y="2594146"/>
            <a:ext cx="2574411" cy="284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C9E0083-B742-4783-A3B4-109D661B9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t="21790" r="5307" b="22223"/>
          <a:stretch/>
        </p:blipFill>
        <p:spPr>
          <a:xfrm>
            <a:off x="4988059" y="599817"/>
            <a:ext cx="1839043" cy="1631863"/>
          </a:xfrm>
          <a:prstGeom prst="rect">
            <a:avLst/>
          </a:prstGeom>
        </p:spPr>
      </p:pic>
    </p:spTree>
    <p:extLst>
      <p:ext uri="{BB962C8B-B14F-4D97-AF65-F5344CB8AC3E}">
        <p14:creationId xmlns:p14="http://schemas.microsoft.com/office/powerpoint/2010/main" val="238911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496605-FF36-44F6-AD20-3B15FE40E0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262" b="21570"/>
          <a:stretch/>
        </p:blipFill>
        <p:spPr>
          <a:xfrm>
            <a:off x="2514600" y="4343400"/>
            <a:ext cx="4114800" cy="1695449"/>
          </a:xfrm>
          <a:prstGeom prst="rect">
            <a:avLst/>
          </a:prstGeom>
        </p:spPr>
      </p:pic>
      <p:sp>
        <p:nvSpPr>
          <p:cNvPr id="9" name="TextBox 8">
            <a:extLst>
              <a:ext uri="{FF2B5EF4-FFF2-40B4-BE49-F238E27FC236}">
                <a16:creationId xmlns:a16="http://schemas.microsoft.com/office/drawing/2014/main" id="{2BAECE59-F9DC-424E-BAA6-E96ACC7FF97E}"/>
              </a:ext>
            </a:extLst>
          </p:cNvPr>
          <p:cNvSpPr txBox="1"/>
          <p:nvPr/>
        </p:nvSpPr>
        <p:spPr>
          <a:xfrm>
            <a:off x="3048000" y="5924550"/>
            <a:ext cx="1143000" cy="584775"/>
          </a:xfrm>
          <a:prstGeom prst="rect">
            <a:avLst/>
          </a:prstGeom>
          <a:noFill/>
        </p:spPr>
        <p:txBody>
          <a:bodyPr wrap="square" rtlCol="0">
            <a:spAutoFit/>
          </a:bodyPr>
          <a:lstStyle/>
          <a:p>
            <a:pPr algn="ctr"/>
            <a:r>
              <a:rPr lang="en-US" sz="3200" b="1" dirty="0">
                <a:solidFill>
                  <a:schemeClr val="accent1"/>
                </a:solidFill>
                <a:latin typeface="+mj-lt"/>
              </a:rPr>
              <a:t>YES</a:t>
            </a:r>
          </a:p>
        </p:txBody>
      </p:sp>
      <p:sp>
        <p:nvSpPr>
          <p:cNvPr id="10" name="TextBox 9">
            <a:extLst>
              <a:ext uri="{FF2B5EF4-FFF2-40B4-BE49-F238E27FC236}">
                <a16:creationId xmlns:a16="http://schemas.microsoft.com/office/drawing/2014/main" id="{5DD014E3-2AA1-4F74-83A3-BB638C815698}"/>
              </a:ext>
            </a:extLst>
          </p:cNvPr>
          <p:cNvSpPr txBox="1"/>
          <p:nvPr/>
        </p:nvSpPr>
        <p:spPr>
          <a:xfrm>
            <a:off x="4953000" y="5924550"/>
            <a:ext cx="1295400" cy="584775"/>
          </a:xfrm>
          <a:prstGeom prst="rect">
            <a:avLst/>
          </a:prstGeom>
          <a:noFill/>
        </p:spPr>
        <p:txBody>
          <a:bodyPr wrap="square" rtlCol="0">
            <a:spAutoFit/>
          </a:bodyPr>
          <a:lstStyle/>
          <a:p>
            <a:pPr algn="ctr"/>
            <a:r>
              <a:rPr lang="en-US" sz="3200" b="1" dirty="0">
                <a:solidFill>
                  <a:schemeClr val="accent1"/>
                </a:solidFill>
                <a:latin typeface="+mj-lt"/>
              </a:rPr>
              <a:t>NO</a:t>
            </a:r>
          </a:p>
        </p:txBody>
      </p:sp>
      <p:sp>
        <p:nvSpPr>
          <p:cNvPr id="14338" name="Title 1"/>
          <p:cNvSpPr>
            <a:spLocks noGrp="1"/>
          </p:cNvSpPr>
          <p:nvPr>
            <p:ph type="title"/>
          </p:nvPr>
        </p:nvSpPr>
        <p:spPr>
          <a:xfrm>
            <a:off x="3028949" y="2381253"/>
            <a:ext cx="5524501" cy="1695448"/>
          </a:xfrm>
        </p:spPr>
        <p:txBody>
          <a:bodyPr>
            <a:noAutofit/>
          </a:bodyPr>
          <a:lstStyle/>
          <a:p>
            <a:r>
              <a:rPr lang="en-US" sz="5400" dirty="0"/>
              <a:t>YOGURT is in the dairy group.</a:t>
            </a:r>
            <a:endParaRPr lang="en-US" sz="8000" b="1" dirty="0">
              <a:solidFill>
                <a:srgbClr val="7030A0"/>
              </a:solidFill>
              <a:latin typeface="Calibri" pitchFamily="34" charset="0"/>
              <a:cs typeface="Calibri" pitchFamily="34" charset="0"/>
            </a:endParaRPr>
          </a:p>
        </p:txBody>
      </p:sp>
      <p:sp>
        <p:nvSpPr>
          <p:cNvPr id="5" name="TextBox 4">
            <a:extLst>
              <a:ext uri="{FF2B5EF4-FFF2-40B4-BE49-F238E27FC236}">
                <a16:creationId xmlns:a16="http://schemas.microsoft.com/office/drawing/2014/main" id="{9489061E-9183-40DB-8A5D-5BA14DA29023}"/>
              </a:ext>
            </a:extLst>
          </p:cNvPr>
          <p:cNvSpPr txBox="1"/>
          <p:nvPr/>
        </p:nvSpPr>
        <p:spPr>
          <a:xfrm>
            <a:off x="1143000" y="723900"/>
            <a:ext cx="7143750" cy="1015663"/>
          </a:xfrm>
          <a:prstGeom prst="rect">
            <a:avLst/>
          </a:prstGeom>
          <a:noFill/>
        </p:spPr>
        <p:txBody>
          <a:bodyPr wrap="square" rtlCol="0">
            <a:spAutoFit/>
          </a:bodyPr>
          <a:lstStyle/>
          <a:p>
            <a:pPr algn="ctr"/>
            <a:r>
              <a:rPr lang="en-US" sz="6000" b="1" dirty="0">
                <a:solidFill>
                  <a:schemeClr val="accent2">
                    <a:lumMod val="75000"/>
                  </a:schemeClr>
                </a:solidFill>
              </a:rPr>
              <a:t>Yes or No?</a:t>
            </a:r>
            <a:endParaRPr lang="en-US" b="1" dirty="0">
              <a:solidFill>
                <a:schemeClr val="accent2">
                  <a:lumMod val="75000"/>
                </a:schemeClr>
              </a:solidFill>
            </a:endParaRPr>
          </a:p>
        </p:txBody>
      </p:sp>
      <p:pic>
        <p:nvPicPr>
          <p:cNvPr id="8" name="Picture 7">
            <a:extLst>
              <a:ext uri="{FF2B5EF4-FFF2-40B4-BE49-F238E27FC236}">
                <a16:creationId xmlns:a16="http://schemas.microsoft.com/office/drawing/2014/main" id="{2FD8F042-66B6-408C-B1CE-2EB7E07B6A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177" y="1625263"/>
            <a:ext cx="2077643" cy="2926306"/>
          </a:xfrm>
          <a:prstGeom prst="rect">
            <a:avLst/>
          </a:prstGeom>
          <a:ln w="76200">
            <a:noFill/>
          </a:ln>
        </p:spPr>
      </p:pic>
    </p:spTree>
    <p:extLst>
      <p:ext uri="{BB962C8B-B14F-4D97-AF65-F5344CB8AC3E}">
        <p14:creationId xmlns:p14="http://schemas.microsoft.com/office/powerpoint/2010/main" val="655013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14350" y="3145990"/>
            <a:ext cx="4552950" cy="1885950"/>
          </a:xfrm>
        </p:spPr>
        <p:txBody>
          <a:bodyPr>
            <a:noAutofit/>
          </a:bodyPr>
          <a:lstStyle/>
          <a:p>
            <a:pPr algn="r"/>
            <a:br>
              <a:rPr lang="en-US" sz="6600" b="1" dirty="0"/>
            </a:br>
            <a:r>
              <a:rPr lang="en-US" sz="5400" b="1" dirty="0"/>
              <a:t>Yogurt </a:t>
            </a:r>
            <a:r>
              <a:rPr lang="en-US" sz="5400" dirty="0"/>
              <a:t>is in the</a:t>
            </a:r>
            <a:r>
              <a:rPr lang="en-US" sz="5400" b="1" dirty="0"/>
              <a:t> Dairy group.</a:t>
            </a:r>
            <a:br>
              <a:rPr lang="en-US" sz="8000" dirty="0"/>
            </a:br>
            <a:endParaRPr lang="en-US" sz="8000" b="1" dirty="0">
              <a:latin typeface="Calibri" pitchFamily="34" charset="0"/>
              <a:cs typeface="Calibri" pitchFamily="34" charset="0"/>
            </a:endParaRPr>
          </a:p>
        </p:txBody>
      </p:sp>
      <p:sp>
        <p:nvSpPr>
          <p:cNvPr id="3" name="Rectangle 2"/>
          <p:cNvSpPr/>
          <p:nvPr/>
        </p:nvSpPr>
        <p:spPr>
          <a:xfrm>
            <a:off x="3749442" y="810398"/>
            <a:ext cx="1492716" cy="1015663"/>
          </a:xfrm>
          <a:prstGeom prst="rect">
            <a:avLst/>
          </a:prstGeom>
        </p:spPr>
        <p:txBody>
          <a:bodyPr wrap="none">
            <a:spAutoFit/>
          </a:bodyPr>
          <a:lstStyle/>
          <a:p>
            <a:r>
              <a:rPr lang="en-US" sz="6000" b="1" dirty="0">
                <a:solidFill>
                  <a:schemeClr val="accent2">
                    <a:lumMod val="75000"/>
                  </a:schemeClr>
                </a:solidFill>
                <a:latin typeface="+mj-lt"/>
              </a:rPr>
              <a:t>Yes</a:t>
            </a:r>
            <a:endParaRPr lang="en-US" sz="6000" dirty="0">
              <a:solidFill>
                <a:schemeClr val="accent2">
                  <a:lumMod val="75000"/>
                </a:schemeClr>
              </a:solidFill>
              <a:latin typeface="+mj-lt"/>
            </a:endParaRPr>
          </a:p>
        </p:txBody>
      </p:sp>
      <p:pic>
        <p:nvPicPr>
          <p:cNvPr id="7" name="Picture 4" descr="https://www.fns.usda.gov/sites/default/files/images/dmp_dairy.png">
            <a:extLst>
              <a:ext uri="{FF2B5EF4-FFF2-40B4-BE49-F238E27FC236}">
                <a16:creationId xmlns:a16="http://schemas.microsoft.com/office/drawing/2014/main" id="{53698038-E916-472B-A00D-A33296B293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74" r="12819" b="7998"/>
          <a:stretch/>
        </p:blipFill>
        <p:spPr bwMode="auto">
          <a:xfrm>
            <a:off x="5242158" y="2473328"/>
            <a:ext cx="2872365" cy="32312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2B4A401-67EB-4CB1-B7B5-1265621DAA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30" t="20262" r="50000" b="21570"/>
          <a:stretch/>
        </p:blipFill>
        <p:spPr>
          <a:xfrm>
            <a:off x="5266202" y="470504"/>
            <a:ext cx="1866900" cy="1695449"/>
          </a:xfrm>
          <a:prstGeom prst="rect">
            <a:avLst/>
          </a:prstGeom>
        </p:spPr>
      </p:pic>
    </p:spTree>
    <p:extLst>
      <p:ext uri="{BB962C8B-B14F-4D97-AF65-F5344CB8AC3E}">
        <p14:creationId xmlns:p14="http://schemas.microsoft.com/office/powerpoint/2010/main" val="372356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D9A330-159F-4AA4-B7F9-7448C0F00A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05844">
            <a:off x="6036457" y="2964734"/>
            <a:ext cx="1775393" cy="1404594"/>
          </a:xfrm>
          <a:prstGeom prst="rect">
            <a:avLst/>
          </a:prstGeom>
        </p:spPr>
      </p:pic>
      <p:sp>
        <p:nvSpPr>
          <p:cNvPr id="14338" name="Title 1"/>
          <p:cNvSpPr>
            <a:spLocks noGrp="1"/>
          </p:cNvSpPr>
          <p:nvPr>
            <p:ph type="title"/>
          </p:nvPr>
        </p:nvSpPr>
        <p:spPr>
          <a:xfrm>
            <a:off x="597955" y="419100"/>
            <a:ext cx="7948089" cy="5486400"/>
          </a:xfrm>
        </p:spPr>
        <p:txBody>
          <a:bodyPr>
            <a:noAutofit/>
          </a:bodyPr>
          <a:lstStyle/>
          <a:p>
            <a:pPr algn="ctr"/>
            <a:r>
              <a:rPr lang="en-US" sz="4400" dirty="0"/>
              <a:t>Foods in the dairy group make our BONES and TEETH strong?</a:t>
            </a:r>
            <a:br>
              <a:rPr lang="en-US" sz="7200" dirty="0"/>
            </a:br>
            <a:endParaRPr lang="en-US" sz="8000" b="1" dirty="0">
              <a:solidFill>
                <a:srgbClr val="7030A0"/>
              </a:solidFill>
              <a:latin typeface="Calibri" pitchFamily="34" charset="0"/>
              <a:cs typeface="Calibri" pitchFamily="34" charset="0"/>
            </a:endParaRPr>
          </a:p>
        </p:txBody>
      </p:sp>
      <p:pic>
        <p:nvPicPr>
          <p:cNvPr id="13" name="Picture 12">
            <a:extLst>
              <a:ext uri="{FF2B5EF4-FFF2-40B4-BE49-F238E27FC236}">
                <a16:creationId xmlns:a16="http://schemas.microsoft.com/office/drawing/2014/main" id="{722C3249-6F72-4EA6-AE92-43D95BE5B0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16" t="7259" r="15034" b="5571"/>
          <a:stretch/>
        </p:blipFill>
        <p:spPr>
          <a:xfrm>
            <a:off x="2089415" y="3130212"/>
            <a:ext cx="850369" cy="1047751"/>
          </a:xfrm>
          <a:prstGeom prst="rect">
            <a:avLst/>
          </a:prstGeom>
        </p:spPr>
      </p:pic>
      <p:sp>
        <p:nvSpPr>
          <p:cNvPr id="6" name="TextBox 5">
            <a:extLst>
              <a:ext uri="{FF2B5EF4-FFF2-40B4-BE49-F238E27FC236}">
                <a16:creationId xmlns:a16="http://schemas.microsoft.com/office/drawing/2014/main" id="{CE98CBC2-579F-4E70-8024-103C26D52152}"/>
              </a:ext>
            </a:extLst>
          </p:cNvPr>
          <p:cNvSpPr txBox="1"/>
          <p:nvPr/>
        </p:nvSpPr>
        <p:spPr>
          <a:xfrm>
            <a:off x="1143000" y="609600"/>
            <a:ext cx="7143750" cy="1015663"/>
          </a:xfrm>
          <a:prstGeom prst="rect">
            <a:avLst/>
          </a:prstGeom>
          <a:noFill/>
        </p:spPr>
        <p:txBody>
          <a:bodyPr wrap="square" rtlCol="0">
            <a:spAutoFit/>
          </a:bodyPr>
          <a:lstStyle/>
          <a:p>
            <a:pPr algn="ctr"/>
            <a:r>
              <a:rPr lang="en-US" sz="6000" b="1" dirty="0">
                <a:solidFill>
                  <a:schemeClr val="accent2">
                    <a:lumMod val="75000"/>
                  </a:schemeClr>
                </a:solidFill>
              </a:rPr>
              <a:t>Yes or No?</a:t>
            </a:r>
            <a:endParaRPr lang="en-US" b="1" dirty="0">
              <a:solidFill>
                <a:schemeClr val="accent2">
                  <a:lumMod val="75000"/>
                </a:schemeClr>
              </a:solidFill>
            </a:endParaRPr>
          </a:p>
        </p:txBody>
      </p:sp>
      <p:pic>
        <p:nvPicPr>
          <p:cNvPr id="9" name="Picture 8">
            <a:extLst>
              <a:ext uri="{FF2B5EF4-FFF2-40B4-BE49-F238E27FC236}">
                <a16:creationId xmlns:a16="http://schemas.microsoft.com/office/drawing/2014/main" id="{6331DBF6-232F-4A9F-AAB5-F357818F7E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262" b="21570"/>
          <a:stretch/>
        </p:blipFill>
        <p:spPr>
          <a:xfrm>
            <a:off x="2514600" y="4343400"/>
            <a:ext cx="4114800" cy="1695449"/>
          </a:xfrm>
          <a:prstGeom prst="rect">
            <a:avLst/>
          </a:prstGeom>
        </p:spPr>
      </p:pic>
      <p:sp>
        <p:nvSpPr>
          <p:cNvPr id="10" name="TextBox 9">
            <a:extLst>
              <a:ext uri="{FF2B5EF4-FFF2-40B4-BE49-F238E27FC236}">
                <a16:creationId xmlns:a16="http://schemas.microsoft.com/office/drawing/2014/main" id="{AF7DBFDF-28A6-42CA-84E6-EA745C2A5E06}"/>
              </a:ext>
            </a:extLst>
          </p:cNvPr>
          <p:cNvSpPr txBox="1"/>
          <p:nvPr/>
        </p:nvSpPr>
        <p:spPr>
          <a:xfrm>
            <a:off x="3048000" y="5924550"/>
            <a:ext cx="1143000" cy="584775"/>
          </a:xfrm>
          <a:prstGeom prst="rect">
            <a:avLst/>
          </a:prstGeom>
          <a:noFill/>
        </p:spPr>
        <p:txBody>
          <a:bodyPr wrap="square" rtlCol="0">
            <a:spAutoFit/>
          </a:bodyPr>
          <a:lstStyle/>
          <a:p>
            <a:pPr algn="ctr"/>
            <a:r>
              <a:rPr lang="en-US" sz="3200" b="1" dirty="0">
                <a:solidFill>
                  <a:schemeClr val="accent1"/>
                </a:solidFill>
                <a:latin typeface="+mj-lt"/>
              </a:rPr>
              <a:t>YES</a:t>
            </a:r>
          </a:p>
        </p:txBody>
      </p:sp>
      <p:sp>
        <p:nvSpPr>
          <p:cNvPr id="11" name="TextBox 10">
            <a:extLst>
              <a:ext uri="{FF2B5EF4-FFF2-40B4-BE49-F238E27FC236}">
                <a16:creationId xmlns:a16="http://schemas.microsoft.com/office/drawing/2014/main" id="{3C3D93FD-7463-4142-B307-7CC80ED1CA15}"/>
              </a:ext>
            </a:extLst>
          </p:cNvPr>
          <p:cNvSpPr txBox="1"/>
          <p:nvPr/>
        </p:nvSpPr>
        <p:spPr>
          <a:xfrm>
            <a:off x="4953000" y="5924550"/>
            <a:ext cx="1295400" cy="584775"/>
          </a:xfrm>
          <a:prstGeom prst="rect">
            <a:avLst/>
          </a:prstGeom>
          <a:noFill/>
        </p:spPr>
        <p:txBody>
          <a:bodyPr wrap="square" rtlCol="0">
            <a:spAutoFit/>
          </a:bodyPr>
          <a:lstStyle/>
          <a:p>
            <a:pPr algn="ctr"/>
            <a:r>
              <a:rPr lang="en-US" sz="3200" b="1" dirty="0">
                <a:solidFill>
                  <a:schemeClr val="accent1"/>
                </a:solidFill>
                <a:latin typeface="+mj-lt"/>
              </a:rPr>
              <a:t>NO</a:t>
            </a:r>
          </a:p>
        </p:txBody>
      </p:sp>
    </p:spTree>
    <p:extLst>
      <p:ext uri="{BB962C8B-B14F-4D97-AF65-F5344CB8AC3E}">
        <p14:creationId xmlns:p14="http://schemas.microsoft.com/office/powerpoint/2010/main" val="3754121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8045" y="-838515"/>
            <a:ext cx="7596155" cy="5486400"/>
          </a:xfrm>
        </p:spPr>
        <p:txBody>
          <a:bodyPr>
            <a:noAutofit/>
          </a:bodyPr>
          <a:lstStyle/>
          <a:p>
            <a:pPr algn="ctr"/>
            <a:br>
              <a:rPr lang="en-US" sz="6600" b="1" dirty="0"/>
            </a:br>
            <a:br>
              <a:rPr lang="en-US" sz="6600" b="1" dirty="0"/>
            </a:br>
            <a:r>
              <a:rPr lang="en-US" sz="6600" b="1" dirty="0"/>
              <a:t> </a:t>
            </a:r>
            <a:r>
              <a:rPr lang="en-US" sz="6000" b="1" dirty="0"/>
              <a:t>DAIRY</a:t>
            </a:r>
            <a:r>
              <a:rPr lang="en-US" sz="4800" b="1" dirty="0">
                <a:solidFill>
                  <a:schemeClr val="accent2">
                    <a:lumMod val="75000"/>
                  </a:schemeClr>
                </a:solidFill>
              </a:rPr>
              <a:t> </a:t>
            </a:r>
            <a:r>
              <a:rPr lang="en-US" sz="4800" dirty="0"/>
              <a:t>foods make our BONES and TEETH strong.</a:t>
            </a:r>
            <a:endParaRPr lang="en-US" sz="8000" dirty="0">
              <a:latin typeface="Calibri" pitchFamily="34" charset="0"/>
              <a:cs typeface="Calibri" pitchFamily="34" charset="0"/>
            </a:endParaRPr>
          </a:p>
        </p:txBody>
      </p:sp>
      <p:sp>
        <p:nvSpPr>
          <p:cNvPr id="3" name="Rectangle 2"/>
          <p:cNvSpPr/>
          <p:nvPr/>
        </p:nvSpPr>
        <p:spPr>
          <a:xfrm>
            <a:off x="3825642" y="836929"/>
            <a:ext cx="1492716" cy="1015663"/>
          </a:xfrm>
          <a:prstGeom prst="rect">
            <a:avLst/>
          </a:prstGeom>
        </p:spPr>
        <p:txBody>
          <a:bodyPr wrap="none">
            <a:spAutoFit/>
          </a:bodyPr>
          <a:lstStyle/>
          <a:p>
            <a:r>
              <a:rPr lang="en-US" sz="6000" b="1" dirty="0">
                <a:solidFill>
                  <a:schemeClr val="accent2">
                    <a:lumMod val="75000"/>
                  </a:schemeClr>
                </a:solidFill>
                <a:latin typeface="+mj-lt"/>
              </a:rPr>
              <a:t>Yes</a:t>
            </a:r>
            <a:endParaRPr lang="en-US" sz="6000" dirty="0">
              <a:solidFill>
                <a:schemeClr val="accent2">
                  <a:lumMod val="75000"/>
                </a:schemeClr>
              </a:solidFill>
              <a:latin typeface="+mj-lt"/>
            </a:endParaRPr>
          </a:p>
        </p:txBody>
      </p:sp>
      <p:pic>
        <p:nvPicPr>
          <p:cNvPr id="6" name="Picture 4" descr="https://www.fns.usda.gov/sites/default/files/images/dmp_dairy.png">
            <a:extLst>
              <a:ext uri="{FF2B5EF4-FFF2-40B4-BE49-F238E27FC236}">
                <a16:creationId xmlns:a16="http://schemas.microsoft.com/office/drawing/2014/main" id="{3A76E443-2413-43DA-AE55-8967460ADD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274" r="12819" b="7998"/>
          <a:stretch/>
        </p:blipFill>
        <p:spPr bwMode="auto">
          <a:xfrm>
            <a:off x="3356685" y="3653154"/>
            <a:ext cx="2430630" cy="27343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2E5F39B-AB3D-4AD6-8FD0-A750A63845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587" y="4387529"/>
            <a:ext cx="1951009" cy="1543530"/>
          </a:xfrm>
          <a:prstGeom prst="rect">
            <a:avLst/>
          </a:prstGeom>
        </p:spPr>
      </p:pic>
      <p:pic>
        <p:nvPicPr>
          <p:cNvPr id="9" name="Picture 8">
            <a:extLst>
              <a:ext uri="{FF2B5EF4-FFF2-40B4-BE49-F238E27FC236}">
                <a16:creationId xmlns:a16="http://schemas.microsoft.com/office/drawing/2014/main" id="{C3F9F36B-470D-4D29-98CA-D09A5561E4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216" t="7259" r="15034" b="5571"/>
          <a:stretch/>
        </p:blipFill>
        <p:spPr>
          <a:xfrm>
            <a:off x="6666353" y="4211701"/>
            <a:ext cx="1361196" cy="1677149"/>
          </a:xfrm>
          <a:prstGeom prst="rect">
            <a:avLst/>
          </a:prstGeom>
        </p:spPr>
      </p:pic>
      <p:pic>
        <p:nvPicPr>
          <p:cNvPr id="10" name="Picture 9">
            <a:extLst>
              <a:ext uri="{FF2B5EF4-FFF2-40B4-BE49-F238E27FC236}">
                <a16:creationId xmlns:a16="http://schemas.microsoft.com/office/drawing/2014/main" id="{4E3EEB89-50EC-4578-BA45-255B278C1E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30" t="20262" r="50000" b="21570"/>
          <a:stretch/>
        </p:blipFill>
        <p:spPr>
          <a:xfrm>
            <a:off x="5266202" y="470504"/>
            <a:ext cx="1866900" cy="1695449"/>
          </a:xfrm>
          <a:prstGeom prst="rect">
            <a:avLst/>
          </a:prstGeom>
        </p:spPr>
      </p:pic>
    </p:spTree>
    <p:extLst>
      <p:ext uri="{BB962C8B-B14F-4D97-AF65-F5344CB8AC3E}">
        <p14:creationId xmlns:p14="http://schemas.microsoft.com/office/powerpoint/2010/main" val="187505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F29D87-9CFF-41BE-A855-B7460E64BBB6}"/>
              </a:ext>
            </a:extLst>
          </p:cNvPr>
          <p:cNvSpPr/>
          <p:nvPr/>
        </p:nvSpPr>
        <p:spPr>
          <a:xfrm>
            <a:off x="0" y="0"/>
            <a:ext cx="912566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DD0725-F1E6-4457-A93F-7E9C930D6FFA}"/>
              </a:ext>
            </a:extLst>
          </p:cNvPr>
          <p:cNvSpPr/>
          <p:nvPr/>
        </p:nvSpPr>
        <p:spPr>
          <a:xfrm>
            <a:off x="-133350" y="3913942"/>
            <a:ext cx="9429750" cy="2944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Subtitle 2"/>
          <p:cNvSpPr txBox="1">
            <a:spLocks/>
          </p:cNvSpPr>
          <p:nvPr/>
        </p:nvSpPr>
        <p:spPr>
          <a:xfrm>
            <a:off x="188604" y="1702899"/>
            <a:ext cx="8766792" cy="2058643"/>
          </a:xfrm>
          <a:prstGeom prst="rect">
            <a:avLst/>
          </a:prstGeom>
        </p:spPr>
        <p:txBody>
          <a:bodyPr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45720" indent="0" algn="ctr">
              <a:buNone/>
              <a:defRPr/>
            </a:pPr>
            <a:r>
              <a:rPr lang="en-US" sz="5000" dirty="0">
                <a:solidFill>
                  <a:schemeClr val="bg1"/>
                </a:solidFill>
              </a:rPr>
              <a:t>Eat </a:t>
            </a:r>
            <a:r>
              <a:rPr lang="en-US" sz="7200" b="1" dirty="0">
                <a:solidFill>
                  <a:schemeClr val="bg1"/>
                </a:solidFill>
              </a:rPr>
              <a:t>3</a:t>
            </a:r>
            <a:r>
              <a:rPr lang="en-US" sz="5000" dirty="0">
                <a:solidFill>
                  <a:schemeClr val="bg1"/>
                </a:solidFill>
              </a:rPr>
              <a:t> high CALCIUM </a:t>
            </a:r>
          </a:p>
          <a:p>
            <a:pPr marL="45720" indent="0" algn="ctr">
              <a:buNone/>
              <a:defRPr/>
            </a:pPr>
            <a:r>
              <a:rPr lang="en-US" sz="5000" dirty="0">
                <a:solidFill>
                  <a:schemeClr val="bg1"/>
                </a:solidFill>
              </a:rPr>
              <a:t>foods each day!</a:t>
            </a:r>
          </a:p>
        </p:txBody>
      </p:sp>
      <p:sp>
        <p:nvSpPr>
          <p:cNvPr id="17" name="Title 1">
            <a:extLst>
              <a:ext uri="{FF2B5EF4-FFF2-40B4-BE49-F238E27FC236}">
                <a16:creationId xmlns:a16="http://schemas.microsoft.com/office/drawing/2014/main" id="{4EE38CA9-FD92-47E5-9CA6-3F272393B519}"/>
              </a:ext>
            </a:extLst>
          </p:cNvPr>
          <p:cNvSpPr txBox="1">
            <a:spLocks/>
          </p:cNvSpPr>
          <p:nvPr/>
        </p:nvSpPr>
        <p:spPr>
          <a:xfrm>
            <a:off x="-1186908" y="566249"/>
            <a:ext cx="11499483" cy="1098550"/>
          </a:xfrm>
          <a:prstGeom prst="rect">
            <a:avLst/>
          </a:prstGeom>
        </p:spPr>
        <p:txBody>
          <a:bodyPr rtlCol="0"/>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defRPr/>
            </a:pPr>
            <a:r>
              <a:rPr lang="en-US" altLang="en-US" sz="7200" dirty="0">
                <a:solidFill>
                  <a:schemeClr val="bg1"/>
                </a:solidFill>
                <a:latin typeface="Gill Sans Ultra Bold Condensed" panose="020B0A06020104020203" pitchFamily="34" charset="0"/>
              </a:rPr>
              <a:t>CHALLENGE</a:t>
            </a:r>
          </a:p>
        </p:txBody>
      </p:sp>
      <p:pic>
        <p:nvPicPr>
          <p:cNvPr id="28" name="Picture 27">
            <a:extLst>
              <a:ext uri="{FF2B5EF4-FFF2-40B4-BE49-F238E27FC236}">
                <a16:creationId xmlns:a16="http://schemas.microsoft.com/office/drawing/2014/main" id="{70499B93-663A-496B-AD24-21E876201E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23" t="10268" r="7088" b="9731"/>
          <a:stretch/>
        </p:blipFill>
        <p:spPr>
          <a:xfrm>
            <a:off x="1538024" y="3990142"/>
            <a:ext cx="4406756" cy="2791658"/>
          </a:xfrm>
          <a:prstGeom prst="rect">
            <a:avLst/>
          </a:prstGeom>
        </p:spPr>
      </p:pic>
      <p:pic>
        <p:nvPicPr>
          <p:cNvPr id="4" name="Picture 3" descr="A picture containing sitting, indoor&#10;&#10;Description generated with high confidence">
            <a:extLst>
              <a:ext uri="{FF2B5EF4-FFF2-40B4-BE49-F238E27FC236}">
                <a16:creationId xmlns:a16="http://schemas.microsoft.com/office/drawing/2014/main" id="{8B6CE8C8-4AB8-4540-95C6-E75B8C889F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632" y="4018208"/>
            <a:ext cx="1501840" cy="2565643"/>
          </a:xfrm>
          <a:prstGeom prst="rect">
            <a:avLst/>
          </a:prstGeom>
        </p:spPr>
      </p:pic>
      <p:pic>
        <p:nvPicPr>
          <p:cNvPr id="9" name="Picture 8" descr="A picture containing indoor, bottle&#10;&#10;Description generated with high confidence">
            <a:extLst>
              <a:ext uri="{FF2B5EF4-FFF2-40B4-BE49-F238E27FC236}">
                <a16:creationId xmlns:a16="http://schemas.microsoft.com/office/drawing/2014/main" id="{DD19FC94-251D-44D7-B7CE-BA7E22803A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056" t="8611" r="23333"/>
          <a:stretch/>
        </p:blipFill>
        <p:spPr>
          <a:xfrm>
            <a:off x="6154330" y="4207415"/>
            <a:ext cx="1163418" cy="2187227"/>
          </a:xfrm>
          <a:prstGeom prst="rect">
            <a:avLst/>
          </a:prstGeom>
        </p:spPr>
      </p:pic>
      <p:pic>
        <p:nvPicPr>
          <p:cNvPr id="12" name="Picture 11" descr="A picture containing vegetable, indoor, table&#10;&#10;Description generated with very high confidence">
            <a:extLst>
              <a:ext uri="{FF2B5EF4-FFF2-40B4-BE49-F238E27FC236}">
                <a16:creationId xmlns:a16="http://schemas.microsoft.com/office/drawing/2014/main" id="{99294B40-E43A-454E-9A67-0A48064F64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3758" y="4061091"/>
            <a:ext cx="1717838" cy="2574385"/>
          </a:xfrm>
          <a:prstGeom prst="rect">
            <a:avLst/>
          </a:prstGeom>
        </p:spPr>
      </p:pic>
    </p:spTree>
    <p:extLst>
      <p:ext uri="{BB962C8B-B14F-4D97-AF65-F5344CB8AC3E}">
        <p14:creationId xmlns:p14="http://schemas.microsoft.com/office/powerpoint/2010/main" val="1173100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400" y="2514600"/>
            <a:ext cx="7406640" cy="1356360"/>
          </a:xfrm>
        </p:spPr>
        <p:txBody>
          <a:bodyPr>
            <a:normAutofit/>
          </a:bodyPr>
          <a:lstStyle/>
          <a:p>
            <a:pPr algn="ctr"/>
            <a:r>
              <a:rPr lang="en-US" sz="6600" dirty="0"/>
              <a:t>Let’s Taste</a:t>
            </a:r>
          </a:p>
        </p:txBody>
      </p:sp>
    </p:spTree>
    <p:custDataLst>
      <p:tags r:id="rId1"/>
    </p:custDataLst>
    <p:extLst>
      <p:ext uri="{BB962C8B-B14F-4D97-AF65-F5344CB8AC3E}">
        <p14:creationId xmlns:p14="http://schemas.microsoft.com/office/powerpoint/2010/main" val="2521421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nvPr>
        </p:nvGraphicFramePr>
        <p:xfrm>
          <a:off x="1524000" y="2260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8372" name="AutoShape 6" descr="data:image/jpeg;base64,/9j/4AAQSkZJRgABAQAAAQABAAD/2wCEAAkGBg8ODw4QDhAPDQ8SFhEQEBAPDQ4ODhcQFBAYGBMQExIXGyYeFxsjGRgeIDsgLycsLCwsGB4xQTAqNSYrLCkBCQoKDgwOGg8PGjIiHyQ0Ly81MiwsLCoyLCwsLCwsLDMyNCwpLCwyMSwsLCw0LDAsLCk0Mi4tLC0tLC80LCwsMv/AABEIANUA7QMBIgACEQEDEQH/xAAcAAEAAgMBAQEAAAAAAAAAAAAAAgcBBQYEAwj/xAA7EAACAQIEAwQIBQQABwAAAAAAAQIDEQQGITEFQVESIjJhExRSYnGBsdEHkaHB8CMzQkMkNFNyksLh/8QAGwEBAAIDAQEAAAAAAAAAAAAAAAUGAQMEAgf/xAAwEQABAwIFAQYGAgMAAAAAAAAAAQIDBBEFEiExQWETUaGx0fAiMnGBweEUI0KR8f/aAAwDAQACEQMRAD8AvEAAAAAAAAAAAAAAAAAAAAAAAAAAAAAAAAAAAA5rMma1RvSoNSq7Slo4w+8vp+h5cz5tt2qGGlrtOrF7dYwfXz5fHbjLkVVVn+Ef+/QquK4zkvDTrryvd9OvU73JXF3VpzpVJOVSDck5NuThJ63b1bUvqjpSqOEcSeGr06qu1F2klzg/FH8v1SLUpVYzjGUWpRklKLWzTV0zdQzZ2ZV3TyO3A6zt4Mjl+Jun249CYAO8nQAAAAAAAAAAAAAAAAAAAAAAAAAAAAAAAYbtvoAZOIzPm/t9qjhpdzadVPxdYwfTz5/Df45qzZ6btUMO7UtpzX+fur3fr8N+VuQ9VV5vgj27yoYti+a8MC6cr+E9SdzFyNzFyNKrYnc7XIvG7p4Wo9VeVK73jvKHy3+F+hw9yeHxMqU4zg+zOLUovzRthlWJ6OQ7qCqdSTJIm3PVC5QeHgvFYYujCrHRvScb37M1vH+cmj3Fja5HJdNj6Qx7XtRzVuigAHo9gAAAAAAAAAAAAAAAAAAAAAAAAAw3YAN21ei5vkcBmvNnp+1Qw7tR2nNbz8l7v1+G+M25s9O5UMO/6K0nNf5vovd+vw35W5D1dVn+Bm3n+vMqGLYrnvBAunK9/ROhK4uQuLkcVixK4uQuLgzYlcXI3MXBmxvMr8feDrd5v0M7Kot7dJpdV9L+RaMZJpNNNPVNO6a6opG5YWR8VivV3GdKU6UWvQzlJRbi94q+8VyfnbkSVDMqL2a7eXv3uWjA6xyL/Hdqm6dP1+fqdaACXLYAAAAAAAAAAAAAAAAAAAAAAAACv835u9N2sPh5f0tqlRPx9Yxfs+fP4b/bOebL9rDYeWmsa1RPfrTi+nV/LqcTciKuqzf1s25Kpi+J3vBCv1X8epO5i5G5i5GlXsTuYuRuLgzYlcxcjcXMmbEriKbaSTbbSSSu23skuZPCYWpWnGnSi6k5bRjv8fJeZZmWco08GlOpariOc7XjG61jC/13flsb4YHSrZNu8kKHD5Kt2mjeV98mry1kVK1XGJN7xobxXnU6v3dvjsu0SttoZBORQtiSzS8U1LHTMyRp6qAAbTpAAAAAAAAAAAAAAAAAAAAABxudc2eivhsPL+o9KtRPWK9iL9p9eXx29mcs1eqQ9FRaeImt9/Rxf+b8+i+fk6ylNttttt6tt3bb3bZGVdTb+tn3K7i2JdmiwRLryvd0+pm4uRuYuRRUrEri5G5i4FiVxcjcxcGbErnq4Zw2riqsaVGPak93tGMecpPkv5uS4NwerjKqpUl5yk/DGPtS+3MtjgnA6WCpKnSV29ZzfjlLq/tyOqnpllW/BLYfhrqpcztG+f0Pll/LlLA07Q79R/3KrXeb6LpHyNsATjWoxMrdi6xxtjajGJZEAAPR7AAAB4+LcWpYSk6tVvsqySVnKUntGKe7+zPVOaim5NJJNtt2SS3bZVOa8xPG1u62qELqktr9ajXV/oreZy1M/ZN03UjsQrUpYrp8y7e+haOCxtOvTjUpSU4S2a+jXJ+R9yn+BZirYKfap96D8dJvuyX7Pz+pafCeL0sXSVWjK62lF6TjLnGS5MxT1KSpZdFPNBiLKtttnJunoe0AHWSYAAAAAAAAANNmfMUcDR7Wkq07qlB837UvdX/zme3i3FaeEozrVXaMdkvFKT2hHzZT3FuLVMXWnWqvvS2V+7GK2hHyX3fM4qqo7NMrd18CJxOv/jMys+ZfDr6HyxGJnVnKdSTnOTcpSe7Z8rkbi5ClKW6rdSVzFyNxcGLErmLkbi4M2JXPdwXg1XGVVSpLznN+GMfaf25nz4Rwqri60aNFXk9W34Yx5zk+hb/A+CUsFSVKkr85za70pe0/tyOqnp1lW67Eth2HLUuzO0anj0M8F4LSwdJUqS85SfilL2pP+WPeATjWo1LIXNrUYiNalkQAAyegAAAAc3nPM6wdP0dJr1iou7z7EdnUa+nn8DxI9I2q5xqmmbCxXv2Q02fszXbwlGWi/vyXN/8AST+v5dUcPcjKbbbbu3q23d36sxcr8siyOzKUGrqX1MiyO+3RCVz3cH41VwdVVKT8pQfglH2ZL9+Rrri5rRVRboaGOdG5HNWyoXRwPjlLG0lUpOzWk4PxRl0f35mxKS4TxerhKsatGVpLRp+GUecZLmi2+A8epY6kqlN2krKpTb70JdH1XR8/zJumqUlTK7fzLrh+ItqW5XaOTx+hsgAdhKgAAAjVqxhGUpNRjFOUpN2SildtvkrEivPxDzR2m8HRl3V/fkucuVJPot352XJmmaVIm5lOaqqW08avd/1TSZszLLHVu62qELqlHa/Wo11f6L530VyNzFyAc5XKrl3KJLI6Z6vfupK4uQuLnk12JXFyNzFzIsSuenh3D6uJqwpUY9qctuSS5yk+SR8MNh51Zxp04uc5NRjFbtst/KeV4YClradeetWa28oR91frv5LoggWV3QkaGhWpfr8qbr+D0Zcy9SwFLsQ705WdWo1aUpftFcl+7be1AJxrUalk2LoxjY2o1qWRAAD0ewAAAAADVZizBTwNFzn3pyuqVO+spfslzf7tFQ43Gzr1J1asu1ObvJ/RLoktPkbvPODxccTKpie/CTcaM4X9EobqCX+Lty+O5zVyDqpXPfZdEQpmK1UksuRUsicfn0J3MXI3MXOQibE7mLkbmLgWJ3PZwfjNXB1Y1aLs1pKL8Mo84yXQ8FzFzKKqLdD2xzmORzVsqF38D45SxtFVaT8pwfijLnF/fmbEpDgXHauCrKrSd1tODdozj7L/AGfL9C4uD8XpYyjGtRd4vRp+KMlvCS5NfZ7Mm6aoSVLLuXOgrkqW2do5Pdz2gHyxWJhShOpUfZhBOUm+SSuzr2JNVtqppM55kWBw/cf9epeNJaaaa1Gui+rXmVBKbbbbbb1bbu23u2z3cf43PG4idaeifdpx9mmm+zH463fm2a65A1EyyvvxwUrEKpamXT5U29fuSuYuRuLnOR9iVzFyNxcGbEriKbaSTbeiSV229kkQuWP+H2T+z2cZiI95q9Cm1sn/ALWur5dFr0ttiiWR2VDqpaV1Q/I37r3GzyPlH1OHpqyTxM1tv6OD/wAF73V/Lld9WAT0caRtytLrDC2FiMZsgAB7NoAAAAAAAAB8cXhKdaEqdWEakJaSjJXT/nUq7NmSqmDbq0b1cNu3vOn5T6r3vz6u1zEopppq6ejT1VuhomgbKmu/ecdXRx1LbO34UoC4udxnDILp9rEYKN4b1KCV3HrKn1j7vLlpouEuQkkTo1s4p1RSvp35Xp+yVxchcXNZz2JXFyFxcGbErm4yxmWpgK3bjeVKVlVp33j1XvLl+RpbmLnprlat0Nkb3RuR7VsqF/4HHU8RThVoyU6c1eMl+qfRp6W5NHA/ibmK7jgqb0Vp17dd4U//AG/8Tn8p5wqcPc4tOrRmm/R3tap2e7JdL6J+XwNDicTKrOdSo+1ObcpN85N3Z3TVeeNGpuu/vqTdViSS06Nbo5d/fUjcXI3MXOAgrEri5G5i4M2JXFyNzd5Ty1PiFfsaxowtKtNco8or3nb6vkemtVy2Tc2RxOkcjGpqpt8g5R9bn6xXjfDwfdi1pUmuXnFc+r06lrnyw2GhShGnTioQglGMVsktkfUnIYUibZNy50lM2njypvyveAAbzqAAAAAAAAAAAAAAABwmdMhel7WJwcUqmsqlFaKfWcOkvLn8d+7BrlibI3K40TwMnZkeh+eZXTad01o01Z36GLlqZ2yKsUpV8MlHELWUNFGp9p+fPn1VVTi4txknGSbUotNSTTs009mQksLonWUqFVSPp3Wdtwpm5i5G4uaTlsSuYuRuLgzYlcxcjcXMixK4uQuLgzYlcxcjczFNtJJtvRJK7beySBmx6+F8Nq4qtCjRXanN2V9Ipc5SfJJal48B4HSwNCFGly1nO1pTm95v+aJJcjUZEymsBR7dVL1qqk6j37Ed1ST+vV9bI6gmKWDs0zO3XwLTh9H2Dc7vmXw98gAHYSgAAAAAAAAAAAAAAAAAAAAAOPzxkdYxOvh0o4pLVaRjVSXhb5S6S+T0s12APEkbZG5XGqaFkzFY9ND86VIuLlGScZRbjKMk1JSTs009ncjctzPWRljYuvh0o4qK1WijVilpFvlJLaXyelmqiqRcW4yTjJNxlGSakmnZpp7O5BywuidZSpVVI6ndZduFFxcjcxc1HLYlcXI3MXBmxK4uRuYuDNiVyxfwyyj2msdXjov+Wi+b51mv0XzfRnNZJytLiOISkmsPTtKtK7V1ypp9X+iv5F306cYxjGKUYxSjGKVkklZJLkjvpIMy53bEzhtJmXtX7JsSABKlhAAAAAAAAAAAAAAAAAAAAAAAAAAABxWfsjLFxeJw0UsTFd+K0VWKW3/els+e3S3ag8PYj25XGqWJsrVY7Y/Nsk02mmmtGmrNNbpojctP8RcjemUsZhIXrLWtSitZxX+yK9tdOa896quQksSxuspVaimdA/KpK5i5G4uajnsSuejhvD6mJrU6FFdqpUfZiuXVt9EldvyR5Llx/hrlL1Sj6zWjbEVkrJqzp0nqo+Te7+S5M3QxLI6x10tMs77ccnR5e4FTwGHhQpa21nO1nOo/FN/zRJLkbIAnERESyFra1GpZNgADJkAAAAAAAAAAAAAAAAAAAAAAAAAAAAAAFW/iVkf0fbxuFj3HeWIpxXhfOtFdOvTfa9rSMNJpp6p6NPaxqljSRtlNE8DZmZXH5nuYudj+ImSXganp8PH/AISo9l/qqP8Awfuvk/l0vzXA+D1cbiKWHpeKb1la6jBeKcvJL89FzIZ0bmuyruVl8D2P7NU1Oo/DTKfrlf1itG+HoNWT2nWVnGNuaW7+S1uy5jycJ4XTwlClQors06a7K6t85Pzb1fmz1kxDEkbbFkpoEgZl55AANx0gAAAAAAAAAAAAAAAAAAAAAAAAAAAAAAAAAAAHxxmDp16c6VWKqU5pxnF7NM5zJGTqPDvWJQk6s5zlBTlFKSpRfdp6eerel9NNEAeVaiqirueFY1XI5U1Q6kAHo9gAAAAAAAAAAAAAAAAAAAAAAAH/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6" name="Title 1"/>
          <p:cNvSpPr>
            <a:spLocks noGrp="1"/>
          </p:cNvSpPr>
          <p:nvPr>
            <p:ph type="title"/>
          </p:nvPr>
        </p:nvSpPr>
        <p:spPr>
          <a:xfrm>
            <a:off x="838200" y="396240"/>
            <a:ext cx="7406640" cy="1356360"/>
          </a:xfrm>
        </p:spPr>
        <p:txBody>
          <a:bodyPr>
            <a:normAutofit/>
          </a:bodyPr>
          <a:lstStyle/>
          <a:p>
            <a:pPr algn="ctr"/>
            <a:r>
              <a:rPr lang="en-US" b="1" dirty="0">
                <a:latin typeface="+mn-lt"/>
              </a:rPr>
              <a:t>Don’t Yuck My Yum!</a:t>
            </a:r>
          </a:p>
        </p:txBody>
      </p:sp>
      <p:pic>
        <p:nvPicPr>
          <p:cNvPr id="3" name="Graphic 2" descr="Close">
            <a:extLst>
              <a:ext uri="{FF2B5EF4-FFF2-40B4-BE49-F238E27FC236}">
                <a16:creationId xmlns:a16="http://schemas.microsoft.com/office/drawing/2014/main" id="{1F9FB000-5C31-4D1D-BEB2-6EE051B658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38400" y="1651000"/>
            <a:ext cx="1219200" cy="1219200"/>
          </a:xfrm>
          <a:prstGeom prst="rect">
            <a:avLst/>
          </a:prstGeom>
        </p:spPr>
      </p:pic>
      <p:pic>
        <p:nvPicPr>
          <p:cNvPr id="5" name="Graphic 4" descr="Checkmark">
            <a:extLst>
              <a:ext uri="{FF2B5EF4-FFF2-40B4-BE49-F238E27FC236}">
                <a16:creationId xmlns:a16="http://schemas.microsoft.com/office/drawing/2014/main" id="{C36454F8-15C3-4E3C-AC9D-9B40065A6D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62600" y="1508760"/>
            <a:ext cx="1424152" cy="1424152"/>
          </a:xfrm>
          <a:prstGeom prst="rect">
            <a:avLst/>
          </a:prstGeom>
        </p:spPr>
      </p:pic>
    </p:spTree>
    <p:extLst>
      <p:ext uri="{BB962C8B-B14F-4D97-AF65-F5344CB8AC3E}">
        <p14:creationId xmlns:p14="http://schemas.microsoft.com/office/powerpoint/2010/main" val="2225624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838200" y="152400"/>
            <a:ext cx="7406640" cy="1356360"/>
          </a:xfrm>
        </p:spPr>
        <p:txBody>
          <a:bodyPr/>
          <a:lstStyle/>
          <a:p>
            <a:pPr algn="ctr"/>
            <a:r>
              <a:rPr lang="en-US" b="1" dirty="0"/>
              <a:t>Describe what you taste!</a:t>
            </a:r>
          </a:p>
        </p:txBody>
      </p:sp>
      <p:graphicFrame>
        <p:nvGraphicFramePr>
          <p:cNvPr id="4" name="Diagram 3"/>
          <p:cNvGraphicFramePr/>
          <p:nvPr/>
        </p:nvGraphicFramePr>
        <p:xfrm>
          <a:off x="533400" y="1295400"/>
          <a:ext cx="80772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7365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AAFC2-4F04-461C-98DC-38AA08DE6FE6}"/>
              </a:ext>
            </a:extLst>
          </p:cNvPr>
          <p:cNvSpPr/>
          <p:nvPr/>
        </p:nvSpPr>
        <p:spPr>
          <a:xfrm>
            <a:off x="0" y="0"/>
            <a:ext cx="9144000" cy="6858000"/>
          </a:xfrm>
          <a:prstGeom prst="rect">
            <a:avLst/>
          </a:prstGeom>
          <a:solidFill>
            <a:srgbClr val="A36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35" name="Rectangle 1">
            <a:extLst>
              <a:ext uri="{FF2B5EF4-FFF2-40B4-BE49-F238E27FC236}">
                <a16:creationId xmlns:a16="http://schemas.microsoft.com/office/drawing/2014/main" id="{9D2D59FC-1CF1-49BF-A278-3E339A604A9D}"/>
              </a:ext>
            </a:extLst>
          </p:cNvPr>
          <p:cNvSpPr>
            <a:spLocks noChangeArrowheads="1"/>
          </p:cNvSpPr>
          <p:nvPr/>
        </p:nvSpPr>
        <p:spPr bwMode="auto">
          <a:xfrm>
            <a:off x="392906" y="563895"/>
            <a:ext cx="8251031" cy="5730223"/>
          </a:xfrm>
          <a:prstGeom prst="rect">
            <a:avLst/>
          </a:prstGeom>
          <a:noFill/>
          <a:ln w="9525">
            <a:noFill/>
            <a:miter lim="800000"/>
            <a:headEnd/>
            <a:tailEnd/>
          </a:ln>
          <a:effectLst/>
        </p:spPr>
        <p:txBody>
          <a:bodyPr wrap="square" anchor="ctr">
            <a:spAutoFit/>
          </a:bodyPr>
          <a:lstStyle/>
          <a:p>
            <a:pPr algn="ctr">
              <a:spcAft>
                <a:spcPts val="1266"/>
              </a:spcAft>
              <a:defRPr/>
            </a:pPr>
            <a:r>
              <a:rPr lang="en-US" sz="4219" b="1" dirty="0">
                <a:latin typeface="+mj-lt"/>
                <a:ea typeface="Calibri" pitchFamily="34" charset="0"/>
                <a:cs typeface="Times New Roman" pitchFamily="18" charset="0"/>
              </a:rPr>
              <a:t>When I eat</a:t>
            </a:r>
            <a:endParaRPr lang="en-US" sz="4219" dirty="0">
              <a:latin typeface="+mj-lt"/>
            </a:endParaRPr>
          </a:p>
          <a:p>
            <a:pPr algn="ctr">
              <a:spcAft>
                <a:spcPts val="1266"/>
              </a:spcAft>
              <a:defRPr/>
            </a:pPr>
            <a:r>
              <a:rPr lang="en-US" sz="4219" b="1" dirty="0">
                <a:latin typeface="+mj-lt"/>
                <a:ea typeface="Calibri" pitchFamily="34" charset="0"/>
                <a:cs typeface="Times New Roman" pitchFamily="18" charset="0"/>
              </a:rPr>
              <a:t>foods from</a:t>
            </a:r>
            <a:r>
              <a:rPr lang="en-US" sz="4219" dirty="0">
                <a:latin typeface="+mj-lt"/>
              </a:rPr>
              <a:t> </a:t>
            </a:r>
          </a:p>
          <a:p>
            <a:pPr algn="ctr">
              <a:spcAft>
                <a:spcPts val="1266"/>
              </a:spcAft>
              <a:defRPr/>
            </a:pPr>
            <a:r>
              <a:rPr lang="en-US" sz="4219" b="1" dirty="0">
                <a:latin typeface="+mj-lt"/>
                <a:ea typeface="Calibri" pitchFamily="34" charset="0"/>
                <a:cs typeface="Times New Roman" pitchFamily="18" charset="0"/>
              </a:rPr>
              <a:t>the</a:t>
            </a:r>
            <a:r>
              <a:rPr lang="en-US" sz="3094" b="1" dirty="0">
                <a:latin typeface="+mj-lt"/>
                <a:ea typeface="Calibri" pitchFamily="34" charset="0"/>
                <a:cs typeface="Times New Roman" pitchFamily="18" charset="0"/>
              </a:rPr>
              <a:t> </a:t>
            </a:r>
            <a:r>
              <a:rPr lang="en-US" sz="5625" dirty="0">
                <a:solidFill>
                  <a:schemeClr val="bg1"/>
                </a:solidFill>
                <a:latin typeface="Gill Sans Ultra Bold Condensed" panose="020B0A06020104020203" pitchFamily="34" charset="0"/>
                <a:ea typeface="Calibri" pitchFamily="34" charset="0"/>
                <a:cs typeface="Times New Roman" pitchFamily="18" charset="0"/>
              </a:rPr>
              <a:t>PROTEIN </a:t>
            </a:r>
            <a:r>
              <a:rPr lang="en-US" sz="5625" b="1" dirty="0">
                <a:solidFill>
                  <a:schemeClr val="bg1"/>
                </a:solidFill>
                <a:latin typeface="Gill Sans Ultra Bold Condensed" panose="020B0A06020104020203" pitchFamily="34" charset="0"/>
                <a:ea typeface="Calibri" pitchFamily="34" charset="0"/>
                <a:cs typeface="Times New Roman" pitchFamily="18" charset="0"/>
              </a:rPr>
              <a:t>GROUP</a:t>
            </a:r>
            <a:endParaRPr lang="en-US" sz="4219" dirty="0">
              <a:latin typeface="Gill Sans Ultra Bold Condensed" panose="020B0A06020104020203" pitchFamily="34" charset="0"/>
            </a:endParaRPr>
          </a:p>
          <a:p>
            <a:pPr algn="ctr">
              <a:spcAft>
                <a:spcPts val="1266"/>
              </a:spcAft>
              <a:defRPr/>
            </a:pPr>
            <a:r>
              <a:rPr lang="en-US" sz="4219" b="1" dirty="0">
                <a:latin typeface="+mj-lt"/>
                <a:ea typeface="Calibri" pitchFamily="34" charset="0"/>
                <a:cs typeface="Times New Roman" pitchFamily="18" charset="0"/>
              </a:rPr>
              <a:t>I give my body</a:t>
            </a:r>
            <a:endParaRPr lang="en-US" sz="4219" dirty="0">
              <a:solidFill>
                <a:schemeClr val="bg1"/>
              </a:solidFill>
              <a:latin typeface="+mj-lt"/>
            </a:endParaRPr>
          </a:p>
          <a:p>
            <a:pPr algn="ctr">
              <a:spcAft>
                <a:spcPts val="1266"/>
              </a:spcAft>
              <a:defRPr/>
            </a:pPr>
            <a:r>
              <a:rPr lang="en-US" sz="6750" dirty="0">
                <a:solidFill>
                  <a:schemeClr val="bg1"/>
                </a:solidFill>
                <a:latin typeface="Gill Sans Ultra Bold Condensed" panose="020B0A06020104020203" pitchFamily="34" charset="0"/>
                <a:ea typeface="Calibri" pitchFamily="34" charset="0"/>
                <a:cs typeface="Times New Roman" pitchFamily="18" charset="0"/>
              </a:rPr>
              <a:t>PROTEIN</a:t>
            </a:r>
            <a:r>
              <a:rPr lang="en-US" sz="6750" dirty="0">
                <a:solidFill>
                  <a:schemeClr val="bg1"/>
                </a:solidFill>
                <a:latin typeface="Gill Sans Ultra Bold" panose="020B0A02020104020203" pitchFamily="34" charset="0"/>
                <a:ea typeface="Calibri" pitchFamily="34" charset="0"/>
                <a:cs typeface="Times New Roman" pitchFamily="18" charset="0"/>
              </a:rPr>
              <a:t> </a:t>
            </a:r>
          </a:p>
          <a:p>
            <a:pPr algn="ctr">
              <a:spcAft>
                <a:spcPts val="1266"/>
              </a:spcAft>
              <a:defRPr/>
            </a:pPr>
            <a:r>
              <a:rPr lang="en-US" sz="4219" b="1" dirty="0">
                <a:latin typeface="+mj-lt"/>
                <a:ea typeface="Calibri" pitchFamily="34" charset="0"/>
                <a:cs typeface="Times New Roman" pitchFamily="18" charset="0"/>
              </a:rPr>
              <a:t>to </a:t>
            </a:r>
            <a:r>
              <a:rPr lang="en-US" sz="6187" dirty="0">
                <a:solidFill>
                  <a:schemeClr val="bg1"/>
                </a:solidFill>
                <a:latin typeface="Gill Sans Ultra Bold Condensed" panose="020B0A06020104020203" pitchFamily="34" charset="0"/>
                <a:ea typeface="Calibri" pitchFamily="34" charset="0"/>
                <a:cs typeface="Times New Roman" pitchFamily="18" charset="0"/>
              </a:rPr>
              <a:t>GROW</a:t>
            </a:r>
            <a:r>
              <a:rPr lang="en-US" sz="4219" b="1" dirty="0">
                <a:latin typeface="+mj-lt"/>
                <a:ea typeface="Calibri" pitchFamily="34" charset="0"/>
                <a:cs typeface="Times New Roman" pitchFamily="18" charset="0"/>
              </a:rPr>
              <a:t> and </a:t>
            </a:r>
            <a:r>
              <a:rPr lang="en-US" sz="6187" dirty="0">
                <a:solidFill>
                  <a:schemeClr val="bg1"/>
                </a:solidFill>
                <a:latin typeface="Gill Sans Ultra Bold Condensed" panose="020B0A06020104020203" pitchFamily="34" charset="0"/>
                <a:ea typeface="Calibri" pitchFamily="34" charset="0"/>
                <a:cs typeface="Times New Roman" pitchFamily="18" charset="0"/>
              </a:rPr>
              <a:t>HEAL</a:t>
            </a:r>
            <a:r>
              <a:rPr lang="en-US" sz="3000" b="1" dirty="0">
                <a:latin typeface="+mj-lt"/>
                <a:ea typeface="Calibri" pitchFamily="34" charset="0"/>
                <a:cs typeface="Times New Roman" pitchFamily="18" charset="0"/>
              </a:rPr>
              <a:t>.</a:t>
            </a:r>
            <a:endParaRPr lang="en-US" sz="3000" dirty="0">
              <a:latin typeface="+mj-lt"/>
            </a:endParaRPr>
          </a:p>
        </p:txBody>
      </p:sp>
      <p:pic>
        <p:nvPicPr>
          <p:cNvPr id="5" name="Picture 4">
            <a:extLst>
              <a:ext uri="{FF2B5EF4-FFF2-40B4-BE49-F238E27FC236}">
                <a16:creationId xmlns:a16="http://schemas.microsoft.com/office/drawing/2014/main" id="{74AB6F84-627D-4792-BA9F-A6CE8C9C21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87" r="10182"/>
          <a:stretch/>
        </p:blipFill>
        <p:spPr>
          <a:xfrm>
            <a:off x="7090172" y="167722"/>
            <a:ext cx="1393031" cy="2049517"/>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AC2A39CE-7CC4-43ED-99EB-C8A6CA56BA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991" y="167722"/>
            <a:ext cx="1996135" cy="1814668"/>
          </a:xfrm>
          <a:prstGeom prst="rect">
            <a:avLst/>
          </a:prstGeom>
        </p:spPr>
      </p:pic>
    </p:spTree>
    <p:custDataLst>
      <p:tags r:id="rId1"/>
    </p:custDataLst>
    <p:extLst>
      <p:ext uri="{BB962C8B-B14F-4D97-AF65-F5344CB8AC3E}">
        <p14:creationId xmlns:p14="http://schemas.microsoft.com/office/powerpoint/2010/main" val="622550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wipe(down)">
                                      <p:cBhvr>
                                        <p:cTn id="7" dur="500"/>
                                        <p:tgtEl>
                                          <p:spTgt spid="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wipe(down)">
                                      <p:cBhvr>
                                        <p:cTn id="12" dur="500"/>
                                        <p:tgtEl>
                                          <p:spTgt spid="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animEffect transition="in" filter="wipe(down)">
                                      <p:cBhvr>
                                        <p:cTn id="17" dur="500"/>
                                        <p:tgtEl>
                                          <p:spTgt spid="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5">
                                            <p:txEl>
                                              <p:pRg st="3" end="3"/>
                                            </p:txEl>
                                          </p:spTgt>
                                        </p:tgtEl>
                                        <p:attrNameLst>
                                          <p:attrName>style.visibility</p:attrName>
                                        </p:attrNameLst>
                                      </p:cBhvr>
                                      <p:to>
                                        <p:strVal val="visible"/>
                                      </p:to>
                                    </p:set>
                                    <p:animEffect transition="in" filter="wipe(down)">
                                      <p:cBhvr>
                                        <p:cTn id="22" dur="500"/>
                                        <p:tgtEl>
                                          <p:spTgt spid="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xEl>
                                              <p:pRg st="4" end="4"/>
                                            </p:txEl>
                                          </p:spTgt>
                                        </p:tgtEl>
                                        <p:attrNameLst>
                                          <p:attrName>style.visibility</p:attrName>
                                        </p:attrNameLst>
                                      </p:cBhvr>
                                      <p:to>
                                        <p:strVal val="visible"/>
                                      </p:to>
                                    </p:set>
                                    <p:animEffect transition="in" filter="wipe(down)">
                                      <p:cBhvr>
                                        <p:cTn id="27" dur="500"/>
                                        <p:tgtEl>
                                          <p:spTgt spid="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5">
                                            <p:txEl>
                                              <p:pRg st="5" end="5"/>
                                            </p:txEl>
                                          </p:spTgt>
                                        </p:tgtEl>
                                        <p:attrNameLst>
                                          <p:attrName>style.visibility</p:attrName>
                                        </p:attrNameLst>
                                      </p:cBhvr>
                                      <p:to>
                                        <p:strVal val="visible"/>
                                      </p:to>
                                    </p:set>
                                    <p:animEffect transition="in" filter="wipe(down)">
                                      <p:cBhvr>
                                        <p:cTn id="32"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20482" name="Picture 4" descr="https://www.fns.usda.gov/sites/default/files/images/DeanProtein.png">
            <a:extLst>
              <a:ext uri="{FF2B5EF4-FFF2-40B4-BE49-F238E27FC236}">
                <a16:creationId xmlns:a16="http://schemas.microsoft.com/office/drawing/2014/main" id="{26E8D923-57A6-4F88-AEB8-2E9D359098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3715" y="1116672"/>
            <a:ext cx="2089547" cy="250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2" descr="https://choosemyplate-prod.azureedge.net/sites/default/files/printablematerials/myplate_green_protein.jpg">
            <a:extLst>
              <a:ext uri="{FF2B5EF4-FFF2-40B4-BE49-F238E27FC236}">
                <a16:creationId xmlns:a16="http://schemas.microsoft.com/office/drawing/2014/main" id="{AFA9BB70-9F88-4304-AD65-C4AE9DC629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5629" y="4121160"/>
            <a:ext cx="2089547" cy="189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B88E4CC-9ABA-44F8-8E9A-5C6DB510CED1}"/>
              </a:ext>
            </a:extLst>
          </p:cNvPr>
          <p:cNvSpPr txBox="1">
            <a:spLocks/>
          </p:cNvSpPr>
          <p:nvPr/>
        </p:nvSpPr>
        <p:spPr>
          <a:xfrm>
            <a:off x="565826" y="581562"/>
            <a:ext cx="7815709" cy="491683"/>
          </a:xfrm>
          <a:prstGeom prst="rect">
            <a:avLst/>
          </a:prstGeom>
        </p:spPr>
        <p:txBody>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defRPr/>
            </a:pPr>
            <a:r>
              <a:rPr lang="en-US" sz="3000" dirty="0">
                <a:solidFill>
                  <a:schemeClr val="tx1"/>
                </a:solidFill>
              </a:rPr>
              <a:t>Name a food from the Protein Group</a:t>
            </a:r>
          </a:p>
        </p:txBody>
      </p:sp>
      <p:grpSp>
        <p:nvGrpSpPr>
          <p:cNvPr id="20486" name="Group 6">
            <a:extLst>
              <a:ext uri="{FF2B5EF4-FFF2-40B4-BE49-F238E27FC236}">
                <a16:creationId xmlns:a16="http://schemas.microsoft.com/office/drawing/2014/main" id="{7978DDF1-2D0D-465C-8F52-C3A4B0F65593}"/>
              </a:ext>
            </a:extLst>
          </p:cNvPr>
          <p:cNvGrpSpPr>
            <a:grpSpLocks/>
          </p:cNvGrpSpPr>
          <p:nvPr/>
        </p:nvGrpSpPr>
        <p:grpSpPr bwMode="auto">
          <a:xfrm>
            <a:off x="420812" y="1402241"/>
            <a:ext cx="5792978" cy="4616535"/>
            <a:chOff x="257647" y="252507"/>
            <a:chExt cx="8658265" cy="6368079"/>
          </a:xfrm>
        </p:grpSpPr>
        <p:pic>
          <p:nvPicPr>
            <p:cNvPr id="20487" name="Picture 2">
              <a:extLst>
                <a:ext uri="{FF2B5EF4-FFF2-40B4-BE49-F238E27FC236}">
                  <a16:creationId xmlns:a16="http://schemas.microsoft.com/office/drawing/2014/main" id="{37763C71-5ADE-4132-9C08-B13DDEFE58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9976" y="252507"/>
              <a:ext cx="2373247" cy="1582165"/>
            </a:xfrm>
            <a:prstGeom prst="rect">
              <a:avLst/>
            </a:prstGeom>
            <a:noFill/>
            <a:ln w="762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0488" name="Picture 8">
              <a:extLst>
                <a:ext uri="{FF2B5EF4-FFF2-40B4-BE49-F238E27FC236}">
                  <a16:creationId xmlns:a16="http://schemas.microsoft.com/office/drawing/2014/main" id="{B67A7639-DDE3-4322-90DD-CB763666E53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648" y="256366"/>
              <a:ext cx="1943375" cy="1295583"/>
            </a:xfrm>
            <a:prstGeom prst="rect">
              <a:avLst/>
            </a:prstGeom>
            <a:noFill/>
            <a:ln w="762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0489" name="Picture 9" descr="N:\COMMUNITYSection\DINE For LIFE\DINE Istock\Balancing Act\Grilled Pork Chop.jpg">
              <a:extLst>
                <a:ext uri="{FF2B5EF4-FFF2-40B4-BE49-F238E27FC236}">
                  <a16:creationId xmlns:a16="http://schemas.microsoft.com/office/drawing/2014/main" id="{15017F1A-35C6-4CB3-BF96-F2C8B4D84787}"/>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257650" y="5130037"/>
              <a:ext cx="1987399" cy="1490549"/>
            </a:xfrm>
            <a:prstGeom prst="rect">
              <a:avLst/>
            </a:prstGeom>
            <a:noFill/>
            <a:ln w="762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0490" name="Picture 10">
              <a:extLst>
                <a:ext uri="{FF2B5EF4-FFF2-40B4-BE49-F238E27FC236}">
                  <a16:creationId xmlns:a16="http://schemas.microsoft.com/office/drawing/2014/main" id="{31C09019-FFCF-4224-A2A8-ECF3F760878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24199" y="5130037"/>
              <a:ext cx="2236040" cy="1490549"/>
            </a:xfrm>
            <a:prstGeom prst="rect">
              <a:avLst/>
            </a:prstGeom>
            <a:noFill/>
            <a:ln w="762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0491" name="Picture 11">
              <a:extLst>
                <a:ext uri="{FF2B5EF4-FFF2-40B4-BE49-F238E27FC236}">
                  <a16:creationId xmlns:a16="http://schemas.microsoft.com/office/drawing/2014/main" id="{DEE5155E-BDC5-41BF-9518-DA826C92A4B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2755937" y="1295774"/>
              <a:ext cx="1574942" cy="2362415"/>
            </a:xfrm>
            <a:prstGeom prst="rect">
              <a:avLst/>
            </a:prstGeom>
            <a:noFill/>
            <a:ln w="762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0492" name="Picture 12">
              <a:extLst>
                <a:ext uri="{FF2B5EF4-FFF2-40B4-BE49-F238E27FC236}">
                  <a16:creationId xmlns:a16="http://schemas.microsoft.com/office/drawing/2014/main" id="{51520186-284B-4897-99E4-3678A71003F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48200" y="1689509"/>
              <a:ext cx="2081995" cy="1387996"/>
            </a:xfrm>
            <a:prstGeom prst="rect">
              <a:avLst/>
            </a:prstGeom>
            <a:noFill/>
            <a:ln w="762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0493" name="Picture 13">
              <a:extLst>
                <a:ext uri="{FF2B5EF4-FFF2-40B4-BE49-F238E27FC236}">
                  <a16:creationId xmlns:a16="http://schemas.microsoft.com/office/drawing/2014/main" id="{07C4919C-425C-4F85-9C08-14937FC2C847}"/>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7647" y="1608878"/>
              <a:ext cx="2446181" cy="1624702"/>
            </a:xfrm>
            <a:prstGeom prst="rect">
              <a:avLst/>
            </a:prstGeom>
            <a:noFill/>
            <a:ln w="762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0494" name="Picture 14">
              <a:extLst>
                <a:ext uri="{FF2B5EF4-FFF2-40B4-BE49-F238E27FC236}">
                  <a16:creationId xmlns:a16="http://schemas.microsoft.com/office/drawing/2014/main" id="{ED6D5F6B-7E90-4A3D-B54E-D027E52C47BF}"/>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65061" y="257198"/>
              <a:ext cx="2062921" cy="1375383"/>
            </a:xfrm>
            <a:prstGeom prst="rect">
              <a:avLst/>
            </a:prstGeom>
            <a:noFill/>
            <a:ln w="762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0495" name="Picture 15">
              <a:extLst>
                <a:ext uri="{FF2B5EF4-FFF2-40B4-BE49-F238E27FC236}">
                  <a16:creationId xmlns:a16="http://schemas.microsoft.com/office/drawing/2014/main" id="{DFF3ECCC-2778-4275-B69A-9467AB737EDC}"/>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7647" y="3324356"/>
              <a:ext cx="2581994" cy="1714905"/>
            </a:xfrm>
            <a:prstGeom prst="rect">
              <a:avLst/>
            </a:prstGeom>
            <a:noFill/>
            <a:ln w="762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0496" name="Picture 16">
              <a:extLst>
                <a:ext uri="{FF2B5EF4-FFF2-40B4-BE49-F238E27FC236}">
                  <a16:creationId xmlns:a16="http://schemas.microsoft.com/office/drawing/2014/main" id="{52BA5100-26C1-4349-8CC3-85709425E1C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72913" y="3290509"/>
              <a:ext cx="2327687" cy="1735910"/>
            </a:xfrm>
            <a:prstGeom prst="rect">
              <a:avLst/>
            </a:prstGeom>
            <a:noFill/>
            <a:ln w="762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0497" name="Picture 17">
              <a:extLst>
                <a:ext uri="{FF2B5EF4-FFF2-40B4-BE49-F238E27FC236}">
                  <a16:creationId xmlns:a16="http://schemas.microsoft.com/office/drawing/2014/main" id="{C4B008B9-2016-4FF2-A339-A91FF3C9A370}"/>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48200" y="3053573"/>
              <a:ext cx="2709636" cy="1806424"/>
            </a:xfrm>
            <a:prstGeom prst="rect">
              <a:avLst/>
            </a:prstGeom>
            <a:noFill/>
            <a:ln w="762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0498" name="Picture 18">
              <a:extLst>
                <a:ext uri="{FF2B5EF4-FFF2-40B4-BE49-F238E27FC236}">
                  <a16:creationId xmlns:a16="http://schemas.microsoft.com/office/drawing/2014/main" id="{AB774750-3890-4012-9611-23FAE2D5E459}"/>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08477" y="4973744"/>
              <a:ext cx="2634945" cy="1646842"/>
            </a:xfrm>
            <a:prstGeom prst="rect">
              <a:avLst/>
            </a:prstGeom>
            <a:noFill/>
            <a:ln w="762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0499" name="Picture 19">
              <a:extLst>
                <a:ext uri="{FF2B5EF4-FFF2-40B4-BE49-F238E27FC236}">
                  <a16:creationId xmlns:a16="http://schemas.microsoft.com/office/drawing/2014/main" id="{B0733C0C-C366-48BE-98EC-3A166427EA23}"/>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5400000">
              <a:off x="6691923" y="3253598"/>
              <a:ext cx="2658186" cy="1789791"/>
            </a:xfrm>
            <a:prstGeom prst="rect">
              <a:avLst/>
            </a:prstGeom>
            <a:noFill/>
            <a:ln w="762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0500" name="Picture 20">
              <a:extLst>
                <a:ext uri="{FF2B5EF4-FFF2-40B4-BE49-F238E27FC236}">
                  <a16:creationId xmlns:a16="http://schemas.microsoft.com/office/drawing/2014/main" id="{C530724E-00C5-4846-BD61-A5264C90ED2A}"/>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137301" y="5431083"/>
              <a:ext cx="1778611" cy="1189503"/>
            </a:xfrm>
            <a:prstGeom prst="rect">
              <a:avLst/>
            </a:prstGeom>
            <a:noFill/>
            <a:ln w="7620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20501" name="Picture 21">
              <a:extLst>
                <a:ext uri="{FF2B5EF4-FFF2-40B4-BE49-F238E27FC236}">
                  <a16:creationId xmlns:a16="http://schemas.microsoft.com/office/drawing/2014/main" id="{7A6485DA-05A1-4870-911A-A41EBCAA91E9}"/>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699371" y="252507"/>
              <a:ext cx="2216541" cy="2687319"/>
            </a:xfrm>
            <a:prstGeom prst="rect">
              <a:avLst/>
            </a:prstGeom>
            <a:noFill/>
            <a:ln w="76200">
              <a:solidFill>
                <a:srgbClr val="7030A0"/>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1BD6EE49-4B0F-454A-A5D9-5FA2051151F6}"/>
              </a:ext>
            </a:extLst>
          </p:cNvPr>
          <p:cNvSpPr txBox="1"/>
          <p:nvPr/>
        </p:nvSpPr>
        <p:spPr>
          <a:xfrm>
            <a:off x="6500812" y="3567661"/>
            <a:ext cx="2222376" cy="481799"/>
          </a:xfrm>
          <a:prstGeom prst="rect">
            <a:avLst/>
          </a:prstGeom>
          <a:noFill/>
        </p:spPr>
        <p:txBody>
          <a:bodyPr wrap="square" rtlCol="0">
            <a:spAutoFit/>
          </a:bodyPr>
          <a:lstStyle/>
          <a:p>
            <a:r>
              <a:rPr lang="en-US" sz="2531" dirty="0">
                <a:solidFill>
                  <a:srgbClr val="7030A0"/>
                </a:solidFill>
              </a:rPr>
              <a:t>Dean Protein</a:t>
            </a:r>
          </a:p>
        </p:txBody>
      </p:sp>
    </p:spTree>
    <p:custDataLst>
      <p:tags r:id="rId1"/>
    </p:custDataLst>
    <p:extLst>
      <p:ext uri="{BB962C8B-B14F-4D97-AF65-F5344CB8AC3E}">
        <p14:creationId xmlns:p14="http://schemas.microsoft.com/office/powerpoint/2010/main" val="75751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fade">
                                      <p:cBhvr>
                                        <p:cTn id="7"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941530-BF8F-4DDC-99DB-14A5D5BAC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3200400"/>
            <a:ext cx="4114800" cy="2914682"/>
          </a:xfrm>
          <a:prstGeom prst="rect">
            <a:avLst/>
          </a:prstGeom>
        </p:spPr>
      </p:pic>
      <p:sp>
        <p:nvSpPr>
          <p:cNvPr id="8" name="TextBox 7">
            <a:extLst>
              <a:ext uri="{FF2B5EF4-FFF2-40B4-BE49-F238E27FC236}">
                <a16:creationId xmlns:a16="http://schemas.microsoft.com/office/drawing/2014/main" id="{ECFF3B20-2AC8-4A75-9055-BF39E7B269B7}"/>
              </a:ext>
            </a:extLst>
          </p:cNvPr>
          <p:cNvSpPr txBox="1"/>
          <p:nvPr/>
        </p:nvSpPr>
        <p:spPr>
          <a:xfrm>
            <a:off x="3048000" y="5638800"/>
            <a:ext cx="11430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D84C6"/>
                </a:solidFill>
                <a:effectLst/>
                <a:uLnTx/>
                <a:uFillTx/>
                <a:latin typeface="Century Gothic" panose="020F0302020204030204"/>
                <a:ea typeface="+mn-ea"/>
                <a:cs typeface="Arial" charset="0"/>
              </a:rPr>
              <a:t>YES</a:t>
            </a:r>
          </a:p>
        </p:txBody>
      </p:sp>
      <p:sp>
        <p:nvSpPr>
          <p:cNvPr id="9" name="TextBox 8">
            <a:extLst>
              <a:ext uri="{FF2B5EF4-FFF2-40B4-BE49-F238E27FC236}">
                <a16:creationId xmlns:a16="http://schemas.microsoft.com/office/drawing/2014/main" id="{35CDB6B9-7CFB-4B47-BEBE-654B55FA1B05}"/>
              </a:ext>
            </a:extLst>
          </p:cNvPr>
          <p:cNvSpPr txBox="1"/>
          <p:nvPr/>
        </p:nvSpPr>
        <p:spPr>
          <a:xfrm>
            <a:off x="4953000" y="5638800"/>
            <a:ext cx="12954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D84C6"/>
                </a:solidFill>
                <a:effectLst/>
                <a:uLnTx/>
                <a:uFillTx/>
                <a:latin typeface="Century Gothic" panose="020F0302020204030204"/>
                <a:ea typeface="+mn-ea"/>
                <a:cs typeface="Arial" charset="0"/>
              </a:rPr>
              <a:t>NO</a:t>
            </a:r>
          </a:p>
        </p:txBody>
      </p:sp>
      <p:pic>
        <p:nvPicPr>
          <p:cNvPr id="4" name="Picture 3">
            <a:extLst>
              <a:ext uri="{FF2B5EF4-FFF2-40B4-BE49-F238E27FC236}">
                <a16:creationId xmlns:a16="http://schemas.microsoft.com/office/drawing/2014/main" id="{A68D6A17-1475-42AB-AB78-D31F6A15D8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396" b="24163"/>
          <a:stretch/>
        </p:blipFill>
        <p:spPr>
          <a:xfrm>
            <a:off x="2819400" y="2474106"/>
            <a:ext cx="3429000" cy="1452587"/>
          </a:xfrm>
          <a:prstGeom prst="rect">
            <a:avLst/>
          </a:prstGeom>
        </p:spPr>
      </p:pic>
      <p:sp>
        <p:nvSpPr>
          <p:cNvPr id="2" name="TextBox 1">
            <a:extLst>
              <a:ext uri="{FF2B5EF4-FFF2-40B4-BE49-F238E27FC236}">
                <a16:creationId xmlns:a16="http://schemas.microsoft.com/office/drawing/2014/main" id="{CAED6D94-F6C9-4D21-B574-D6FF2D8706F3}"/>
              </a:ext>
            </a:extLst>
          </p:cNvPr>
          <p:cNvSpPr txBox="1"/>
          <p:nvPr/>
        </p:nvSpPr>
        <p:spPr>
          <a:xfrm>
            <a:off x="1219200" y="533400"/>
            <a:ext cx="6934200"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AD84C6">
                    <a:lumMod val="75000"/>
                  </a:srgbClr>
                </a:solidFill>
                <a:effectLst/>
                <a:uLnTx/>
                <a:uFillTx/>
                <a:latin typeface="Century Gothic" panose="020F0302020204030204"/>
                <a:ea typeface="+mn-ea"/>
                <a:cs typeface="Arial" charset="0"/>
              </a:rPr>
              <a:t>Yes or No?</a:t>
            </a:r>
          </a:p>
        </p:txBody>
      </p:sp>
      <p:sp>
        <p:nvSpPr>
          <p:cNvPr id="14338" name="Title 1"/>
          <p:cNvSpPr>
            <a:spLocks noGrp="1"/>
          </p:cNvSpPr>
          <p:nvPr>
            <p:ph type="title"/>
          </p:nvPr>
        </p:nvSpPr>
        <p:spPr>
          <a:xfrm>
            <a:off x="281920" y="1661733"/>
            <a:ext cx="8709680" cy="830998"/>
          </a:xfrm>
        </p:spPr>
        <p:txBody>
          <a:bodyPr>
            <a:noAutofit/>
          </a:bodyPr>
          <a:lstStyle/>
          <a:p>
            <a:pPr algn="ctr"/>
            <a:br>
              <a:rPr lang="en-US" sz="5400" b="1" dirty="0"/>
            </a:br>
            <a:r>
              <a:rPr lang="en-US" dirty="0"/>
              <a:t>Chicken is in the PROTEIN group.</a:t>
            </a:r>
            <a:br>
              <a:rPr lang="en-US" sz="6600" dirty="0"/>
            </a:br>
            <a:endParaRPr lang="en-US" sz="6600" b="1" dirty="0">
              <a:solidFill>
                <a:srgbClr val="7030A0"/>
              </a:solidFill>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3745736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www.fns.usda.gov/sites/default/files/images/DeanProtein.png">
            <a:extLst>
              <a:ext uri="{FF2B5EF4-FFF2-40B4-BE49-F238E27FC236}">
                <a16:creationId xmlns:a16="http://schemas.microsoft.com/office/drawing/2014/main" id="{300EF706-C6BD-41EA-B545-9B2BBD313C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739251"/>
            <a:ext cx="2837079" cy="3404495"/>
          </a:xfrm>
          <a:prstGeom prst="rect">
            <a:avLst/>
          </a:prstGeom>
          <a:noFill/>
          <a:extLst>
            <a:ext uri="{909E8E84-426E-40DD-AFC4-6F175D3DCCD1}">
              <a14:hiddenFill xmlns:a14="http://schemas.microsoft.com/office/drawing/2010/main">
                <a:solidFill>
                  <a:srgbClr val="FFFFFF"/>
                </a:solidFill>
              </a14:hiddenFill>
            </a:ext>
          </a:extLst>
        </p:spPr>
      </p:pic>
      <p:sp>
        <p:nvSpPr>
          <p:cNvPr id="14338" name="Title 1"/>
          <p:cNvSpPr>
            <a:spLocks noGrp="1"/>
          </p:cNvSpPr>
          <p:nvPr>
            <p:ph type="title"/>
          </p:nvPr>
        </p:nvSpPr>
        <p:spPr>
          <a:xfrm>
            <a:off x="838199" y="-478630"/>
            <a:ext cx="7467600" cy="5486400"/>
          </a:xfrm>
        </p:spPr>
        <p:txBody>
          <a:bodyPr>
            <a:noAutofit/>
          </a:bodyPr>
          <a:lstStyle/>
          <a:p>
            <a:pPr algn="ctr"/>
            <a:br>
              <a:rPr lang="en-US" sz="5400" b="1" dirty="0"/>
            </a:br>
            <a:r>
              <a:rPr lang="en-US" sz="4400" dirty="0"/>
              <a:t>Chicken is a protein food!</a:t>
            </a:r>
            <a:endParaRPr lang="en-US" sz="6600" b="1" dirty="0">
              <a:solidFill>
                <a:srgbClr val="7030A0"/>
              </a:solidFill>
              <a:latin typeface="Calibri" pitchFamily="34" charset="0"/>
              <a:cs typeface="Calibri" pitchFamily="34" charset="0"/>
            </a:endParaRPr>
          </a:p>
        </p:txBody>
      </p:sp>
      <p:sp>
        <p:nvSpPr>
          <p:cNvPr id="3" name="Rectangle 2"/>
          <p:cNvSpPr/>
          <p:nvPr/>
        </p:nvSpPr>
        <p:spPr>
          <a:xfrm>
            <a:off x="3624878" y="893285"/>
            <a:ext cx="1678665"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AD84C6">
                    <a:lumMod val="75000"/>
                  </a:srgbClr>
                </a:solidFill>
                <a:effectLst/>
                <a:uLnTx/>
                <a:uFillTx/>
                <a:latin typeface="Century Gothic" panose="020F0302020204030204"/>
                <a:ea typeface="+mn-ea"/>
                <a:cs typeface="Arial" charset="0"/>
              </a:rPr>
              <a:t>YES!</a:t>
            </a:r>
            <a:endParaRPr kumimoji="0" lang="en-US" sz="6000" b="0" i="0" u="none" strike="noStrike" kern="1200" cap="none" spc="0" normalizeH="0" baseline="0" noProof="0" dirty="0">
              <a:ln>
                <a:noFill/>
              </a:ln>
              <a:solidFill>
                <a:srgbClr val="AD84C6">
                  <a:lumMod val="75000"/>
                </a:srgbClr>
              </a:solidFill>
              <a:effectLst/>
              <a:uLnTx/>
              <a:uFillTx/>
              <a:latin typeface="Century Gothic" panose="020F0302020204030204"/>
              <a:ea typeface="+mn-ea"/>
              <a:cs typeface="Arial" charset="0"/>
            </a:endParaRPr>
          </a:p>
        </p:txBody>
      </p:sp>
      <p:pic>
        <p:nvPicPr>
          <p:cNvPr id="5" name="Picture 4">
            <a:extLst>
              <a:ext uri="{FF2B5EF4-FFF2-40B4-BE49-F238E27FC236}">
                <a16:creationId xmlns:a16="http://schemas.microsoft.com/office/drawing/2014/main" id="{96D6FE2E-C2B5-4D60-B802-4E04A7CC19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535" y="3439391"/>
            <a:ext cx="3753049" cy="2816858"/>
          </a:xfrm>
          <a:prstGeom prst="rect">
            <a:avLst/>
          </a:prstGeom>
        </p:spPr>
      </p:pic>
      <p:pic>
        <p:nvPicPr>
          <p:cNvPr id="7" name="Picture 3">
            <a:extLst>
              <a:ext uri="{FF2B5EF4-FFF2-40B4-BE49-F238E27FC236}">
                <a16:creationId xmlns:a16="http://schemas.microsoft.com/office/drawing/2014/main" id="{B4910956-C1FE-4E6C-8911-E87B0FB872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7072" t="23573" r="50610" b="22713"/>
          <a:stretch>
            <a:fillRect/>
          </a:stretch>
        </p:blipFill>
        <p:spPr bwMode="auto">
          <a:xfrm>
            <a:off x="5825836" y="762000"/>
            <a:ext cx="1274979" cy="114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43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entr" presetSubtype="0" fill="hold" grpId="0" nodeType="withEffect">
                                  <p:stCondLst>
                                    <p:cond delay="500"/>
                                  </p:stCondLst>
                                  <p:childTnLst>
                                    <p:set>
                                      <p:cBhvr>
                                        <p:cTn id="11" dur="1" fill="hold">
                                          <p:stCondLst>
                                            <p:cond delay="0"/>
                                          </p:stCondLst>
                                        </p:cTn>
                                        <p:tgtEl>
                                          <p:spTgt spid="14338"/>
                                        </p:tgtEl>
                                        <p:attrNameLst>
                                          <p:attrName>style.visibility</p:attrName>
                                        </p:attrNameLst>
                                      </p:cBhvr>
                                      <p:to>
                                        <p:strVal val="visible"/>
                                      </p:to>
                                    </p:set>
                                  </p:childTnLst>
                                </p:cTn>
                              </p:par>
                              <p:par>
                                <p:cTn id="12" presetID="6" presetClass="emph" presetSubtype="0" fill="hold" nodeType="withEffect">
                                  <p:stCondLst>
                                    <p:cond delay="0"/>
                                  </p:stCondLst>
                                  <p:childTnLst>
                                    <p:animScale>
                                      <p:cBhvr>
                                        <p:cTn id="13"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838200" y="1447800"/>
            <a:ext cx="7467600" cy="1600200"/>
          </a:xfrm>
        </p:spPr>
        <p:txBody>
          <a:bodyPr>
            <a:noAutofit/>
          </a:bodyPr>
          <a:lstStyle/>
          <a:p>
            <a:pPr algn="ctr"/>
            <a:br>
              <a:rPr lang="en-US" sz="6600" b="1" dirty="0"/>
            </a:br>
            <a:br>
              <a:rPr lang="en-US" sz="6600" b="1" dirty="0"/>
            </a:br>
            <a:r>
              <a:rPr lang="en-US" sz="4800" dirty="0"/>
              <a:t>Protein foods only come from animals.</a:t>
            </a:r>
            <a:br>
              <a:rPr lang="en-US" sz="8000" dirty="0"/>
            </a:br>
            <a:endParaRPr lang="en-US" sz="8000" b="1" dirty="0">
              <a:solidFill>
                <a:srgbClr val="7030A0"/>
              </a:solidFill>
              <a:latin typeface="Calibri" pitchFamily="34" charset="0"/>
              <a:cs typeface="Calibri" pitchFamily="34" charset="0"/>
            </a:endParaRPr>
          </a:p>
        </p:txBody>
      </p:sp>
      <p:sp>
        <p:nvSpPr>
          <p:cNvPr id="7" name="TextBox 6">
            <a:extLst>
              <a:ext uri="{FF2B5EF4-FFF2-40B4-BE49-F238E27FC236}">
                <a16:creationId xmlns:a16="http://schemas.microsoft.com/office/drawing/2014/main" id="{2D639EE0-5D3A-4911-A3E9-1926A7562787}"/>
              </a:ext>
            </a:extLst>
          </p:cNvPr>
          <p:cNvSpPr txBox="1"/>
          <p:nvPr/>
        </p:nvSpPr>
        <p:spPr>
          <a:xfrm>
            <a:off x="838200" y="557594"/>
            <a:ext cx="7467600"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AD84C6">
                    <a:lumMod val="75000"/>
                  </a:srgbClr>
                </a:solidFill>
                <a:effectLst/>
                <a:uLnTx/>
                <a:uFillTx/>
                <a:latin typeface="Century Gothic" panose="020F0302020204030204"/>
                <a:ea typeface="+mn-ea"/>
                <a:cs typeface="Arial" charset="0"/>
              </a:rPr>
              <a:t>Yes or No?</a:t>
            </a:r>
          </a:p>
        </p:txBody>
      </p:sp>
      <p:pic>
        <p:nvPicPr>
          <p:cNvPr id="8" name="Picture 7">
            <a:extLst>
              <a:ext uri="{FF2B5EF4-FFF2-40B4-BE49-F238E27FC236}">
                <a16:creationId xmlns:a16="http://schemas.microsoft.com/office/drawing/2014/main" id="{BE47FBAF-8D98-48F5-884F-00D4AAF31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3200400"/>
            <a:ext cx="4114800" cy="2914682"/>
          </a:xfrm>
          <a:prstGeom prst="rect">
            <a:avLst/>
          </a:prstGeom>
        </p:spPr>
      </p:pic>
      <p:sp>
        <p:nvSpPr>
          <p:cNvPr id="9" name="TextBox 8">
            <a:extLst>
              <a:ext uri="{FF2B5EF4-FFF2-40B4-BE49-F238E27FC236}">
                <a16:creationId xmlns:a16="http://schemas.microsoft.com/office/drawing/2014/main" id="{841864B0-5EF4-4624-BB9F-EC76655D4D9A}"/>
              </a:ext>
            </a:extLst>
          </p:cNvPr>
          <p:cNvSpPr txBox="1"/>
          <p:nvPr/>
        </p:nvSpPr>
        <p:spPr>
          <a:xfrm>
            <a:off x="3048000" y="5638800"/>
            <a:ext cx="11430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D84C6"/>
                </a:solidFill>
                <a:effectLst/>
                <a:uLnTx/>
                <a:uFillTx/>
                <a:latin typeface="Century Gothic" panose="020F0302020204030204"/>
                <a:ea typeface="+mn-ea"/>
                <a:cs typeface="Arial" charset="0"/>
              </a:rPr>
              <a:t>YES</a:t>
            </a:r>
          </a:p>
        </p:txBody>
      </p:sp>
      <p:sp>
        <p:nvSpPr>
          <p:cNvPr id="10" name="TextBox 9">
            <a:extLst>
              <a:ext uri="{FF2B5EF4-FFF2-40B4-BE49-F238E27FC236}">
                <a16:creationId xmlns:a16="http://schemas.microsoft.com/office/drawing/2014/main" id="{907D58D6-CB71-4D1E-B270-F8AAF9BE6E74}"/>
              </a:ext>
            </a:extLst>
          </p:cNvPr>
          <p:cNvSpPr txBox="1"/>
          <p:nvPr/>
        </p:nvSpPr>
        <p:spPr>
          <a:xfrm>
            <a:off x="4953000" y="5638800"/>
            <a:ext cx="12954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AD84C6"/>
                </a:solidFill>
                <a:effectLst/>
                <a:uLnTx/>
                <a:uFillTx/>
                <a:latin typeface="Century Gothic" panose="020F0302020204030204"/>
                <a:ea typeface="+mn-ea"/>
                <a:cs typeface="Arial" charset="0"/>
              </a:rPr>
              <a:t>NO</a:t>
            </a:r>
          </a:p>
        </p:txBody>
      </p:sp>
    </p:spTree>
    <p:extLst>
      <p:ext uri="{BB962C8B-B14F-4D97-AF65-F5344CB8AC3E}">
        <p14:creationId xmlns:p14="http://schemas.microsoft.com/office/powerpoint/2010/main" val="3842478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85800" y="1143000"/>
            <a:ext cx="7467600" cy="5257800"/>
          </a:xfrm>
        </p:spPr>
        <p:txBody>
          <a:bodyPr>
            <a:noAutofit/>
          </a:bodyPr>
          <a:lstStyle/>
          <a:p>
            <a:pPr algn="ctr"/>
            <a:br>
              <a:rPr lang="en-US" sz="5400" b="1" dirty="0"/>
            </a:br>
            <a:br>
              <a:rPr lang="en-US" sz="4800" b="1" dirty="0"/>
            </a:br>
            <a:r>
              <a:rPr lang="en-US" sz="4800" dirty="0"/>
              <a:t>Protein foods come from </a:t>
            </a:r>
            <a:r>
              <a:rPr lang="en-US" sz="4800" b="1" dirty="0"/>
              <a:t>plants and animals</a:t>
            </a:r>
            <a:br>
              <a:rPr lang="en-US" sz="4800" dirty="0"/>
            </a:br>
            <a:br>
              <a:rPr lang="en-US" sz="8000" dirty="0"/>
            </a:br>
            <a:endParaRPr lang="en-US" sz="8000" b="1" dirty="0">
              <a:solidFill>
                <a:srgbClr val="7030A0"/>
              </a:solidFill>
              <a:latin typeface="Calibri" pitchFamily="34" charset="0"/>
              <a:cs typeface="Calibri" pitchFamily="34" charset="0"/>
            </a:endParaRPr>
          </a:p>
        </p:txBody>
      </p:sp>
      <p:sp>
        <p:nvSpPr>
          <p:cNvPr id="3" name="Rectangle 2"/>
          <p:cNvSpPr/>
          <p:nvPr/>
        </p:nvSpPr>
        <p:spPr>
          <a:xfrm>
            <a:off x="3533895" y="978685"/>
            <a:ext cx="1245854"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AD84C6">
                    <a:lumMod val="75000"/>
                  </a:srgbClr>
                </a:solidFill>
                <a:effectLst/>
                <a:uLnTx/>
                <a:uFillTx/>
                <a:latin typeface="Century Gothic" panose="020F0302020204030204"/>
                <a:ea typeface="+mn-ea"/>
                <a:cs typeface="Arial" charset="0"/>
              </a:rPr>
              <a:t>No</a:t>
            </a:r>
            <a:endParaRPr kumimoji="0" lang="en-US" sz="6000" b="0" i="0" u="none" strike="noStrike" kern="1200" cap="none" spc="0" normalizeH="0" baseline="0" noProof="0" dirty="0">
              <a:ln>
                <a:noFill/>
              </a:ln>
              <a:solidFill>
                <a:srgbClr val="AD84C6">
                  <a:lumMod val="75000"/>
                </a:srgbClr>
              </a:solidFill>
              <a:effectLst/>
              <a:uLnTx/>
              <a:uFillTx/>
              <a:latin typeface="Century Gothic" panose="020F0302020204030204"/>
              <a:ea typeface="+mn-ea"/>
              <a:cs typeface="Arial" charset="0"/>
            </a:endParaRPr>
          </a:p>
        </p:txBody>
      </p:sp>
      <p:pic>
        <p:nvPicPr>
          <p:cNvPr id="9" name="Graphic 8" descr="Plant">
            <a:extLst>
              <a:ext uri="{FF2B5EF4-FFF2-40B4-BE49-F238E27FC236}">
                <a16:creationId xmlns:a16="http://schemas.microsoft.com/office/drawing/2014/main" id="{FDE4EDA1-282F-4EAD-9A09-E2E837E2A4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492" y="4343400"/>
            <a:ext cx="2086708" cy="2086708"/>
          </a:xfrm>
          <a:prstGeom prst="rect">
            <a:avLst/>
          </a:prstGeom>
        </p:spPr>
      </p:pic>
      <p:pic>
        <p:nvPicPr>
          <p:cNvPr id="11" name="Graphic 10" descr="Cow">
            <a:extLst>
              <a:ext uri="{FF2B5EF4-FFF2-40B4-BE49-F238E27FC236}">
                <a16:creationId xmlns:a16="http://schemas.microsoft.com/office/drawing/2014/main" id="{4B0E51AA-51B6-4A80-A72F-81B22E1E9F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6199" y="4572000"/>
            <a:ext cx="2027999" cy="2027999"/>
          </a:xfrm>
          <a:prstGeom prst="rect">
            <a:avLst/>
          </a:prstGeom>
        </p:spPr>
      </p:pic>
      <p:pic>
        <p:nvPicPr>
          <p:cNvPr id="10" name="Picture 9">
            <a:extLst>
              <a:ext uri="{FF2B5EF4-FFF2-40B4-BE49-F238E27FC236}">
                <a16:creationId xmlns:a16="http://schemas.microsoft.com/office/drawing/2014/main" id="{830F756F-7122-45EB-86EC-D5627E8BA2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1852" t="23529" r="5556" b="18955"/>
          <a:stretch/>
        </p:blipFill>
        <p:spPr>
          <a:xfrm>
            <a:off x="5804900" y="680302"/>
            <a:ext cx="1586500" cy="1517522"/>
          </a:xfrm>
          <a:prstGeom prst="rect">
            <a:avLst/>
          </a:prstGeom>
        </p:spPr>
      </p:pic>
    </p:spTree>
    <p:extLst>
      <p:ext uri="{BB962C8B-B14F-4D97-AF65-F5344CB8AC3E}">
        <p14:creationId xmlns:p14="http://schemas.microsoft.com/office/powerpoint/2010/main" val="337650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entr" presetSubtype="0" fill="hold" grpId="0" nodeType="withEffect">
                                  <p:stCondLst>
                                    <p:cond delay="500"/>
                                  </p:stCondLst>
                                  <p:childTnLst>
                                    <p:set>
                                      <p:cBhvr>
                                        <p:cTn id="11"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ustom 2">
      <a:majorFont>
        <a:latin typeface="Century Gothic"/>
        <a:ea typeface=""/>
        <a:cs typeface=""/>
      </a:majorFont>
      <a:minorFont>
        <a:latin typeface="Century Gothic"/>
        <a:ea typeface=""/>
        <a:cs typeface=""/>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1_Basis">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2_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3342</TotalTime>
  <Words>3156</Words>
  <Application>Microsoft Office PowerPoint</Application>
  <PresentationFormat>On-screen Show (4:3)</PresentationFormat>
  <Paragraphs>469</Paragraphs>
  <Slides>38</Slides>
  <Notes>38</Notes>
  <HiddenSlides>2</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38</vt:i4>
      </vt:variant>
    </vt:vector>
  </HeadingPairs>
  <TitlesOfParts>
    <vt:vector size="55" baseType="lpstr">
      <vt:lpstr>Adobe Heiti Std R</vt:lpstr>
      <vt:lpstr>Arial</vt:lpstr>
      <vt:lpstr>Arial Rounded MT Bold</vt:lpstr>
      <vt:lpstr>Berlin Sans FB</vt:lpstr>
      <vt:lpstr>Berlin Sans FB Demi</vt:lpstr>
      <vt:lpstr>Calibri</vt:lpstr>
      <vt:lpstr>Century Gothic</vt:lpstr>
      <vt:lpstr>Corbel</vt:lpstr>
      <vt:lpstr>Gill Sans Ultra Bold</vt:lpstr>
      <vt:lpstr>Gill Sans Ultra Bold Condensed</vt:lpstr>
      <vt:lpstr>GillSans</vt:lpstr>
      <vt:lpstr>Ravie</vt:lpstr>
      <vt:lpstr>Times New Roman</vt:lpstr>
      <vt:lpstr>ヒラギノ角ゴ ProN W3</vt:lpstr>
      <vt:lpstr>Basis</vt:lpstr>
      <vt:lpstr>1_Basis</vt:lpstr>
      <vt:lpstr>2_Basis</vt:lpstr>
      <vt:lpstr>PowerPoint Presentation</vt:lpstr>
      <vt:lpstr>Objectives</vt:lpstr>
      <vt:lpstr>PowerPoint Presentation</vt:lpstr>
      <vt:lpstr>PowerPoint Presentation</vt:lpstr>
      <vt:lpstr>PowerPoint Presentation</vt:lpstr>
      <vt:lpstr> Chicken is in the PROTEIN group. </vt:lpstr>
      <vt:lpstr> Chicken is a protein food!</vt:lpstr>
      <vt:lpstr>  Protein foods only come from animals. </vt:lpstr>
      <vt:lpstr>  Protein foods come from plants and animals  </vt:lpstr>
      <vt:lpstr>  Protein foods help our bodies grow and heal? </vt:lpstr>
      <vt:lpstr> Protein foods help our bodies grow and heal.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BREAD is in the dairy group.</vt:lpstr>
      <vt:lpstr>  Bread is an example of a food in the   Grains Group. </vt:lpstr>
      <vt:lpstr>YOGURT is in the dairy group.</vt:lpstr>
      <vt:lpstr> Yogurt is in the Dairy group. </vt:lpstr>
      <vt:lpstr>Foods in the dairy group make our BONES and TEETH strong? </vt:lpstr>
      <vt:lpstr>   DAIRY foods make our BONES and TEETH strong.</vt:lpstr>
      <vt:lpstr>PowerPoint Presentation</vt:lpstr>
      <vt:lpstr>Let’s Taste</vt:lpstr>
      <vt:lpstr>Don’t Yuck My Yum!</vt:lpstr>
      <vt:lpstr>Describe what you taste!</vt:lpstr>
    </vt:vector>
  </TitlesOfParts>
  <Company>Durham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Barrier, Kimberly</dc:creator>
  <cp:lastModifiedBy>Wright, Rebecca B.</cp:lastModifiedBy>
  <cp:revision>145</cp:revision>
  <dcterms:created xsi:type="dcterms:W3CDTF">2017-06-08T18:49:40Z</dcterms:created>
  <dcterms:modified xsi:type="dcterms:W3CDTF">2019-02-18T17:11:08Z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2989E9D5-2D43-43F4-BC9A-BDA9100F31E8</vt:lpwstr>
  </property>
  <property fmtid="{D5CDD505-2E9C-101B-9397-08002B2CF9AE}" pid="3" name="ArticulatePath">
    <vt:lpwstr>K-1 Dairy lesson 2018-2019 DRAFT 6.22 - BW edits</vt:lpwstr>
  </property>
</Properties>
</file>