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63" r:id="rId7"/>
    <p:sldId id="26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08" autoAdjust="0"/>
  </p:normalViewPr>
  <p:slideViewPr>
    <p:cSldViewPr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e, Keith" userId="35b416dd-737e-4d2e-8e6a-d2fe8b394767" providerId="ADAL" clId="{8B913627-CD0A-437A-8161-8E0027A27CAE}"/>
    <pc:docChg chg="custSel modSld">
      <pc:chgData name="Lane, Keith" userId="35b416dd-737e-4d2e-8e6a-d2fe8b394767" providerId="ADAL" clId="{8B913627-CD0A-437A-8161-8E0027A27CAE}" dt="2018-01-23T17:36:59.630" v="11" actId="1076"/>
      <pc:docMkLst>
        <pc:docMk/>
      </pc:docMkLst>
      <pc:sldChg chg="modSp">
        <pc:chgData name="Lane, Keith" userId="35b416dd-737e-4d2e-8e6a-d2fe8b394767" providerId="ADAL" clId="{8B913627-CD0A-437A-8161-8E0027A27CAE}" dt="2018-01-23T17:36:27.044" v="4" actId="14100"/>
        <pc:sldMkLst>
          <pc:docMk/>
          <pc:sldMk cId="3887346604" sldId="257"/>
        </pc:sldMkLst>
        <pc:spChg chg="mod">
          <ac:chgData name="Lane, Keith" userId="35b416dd-737e-4d2e-8e6a-d2fe8b394767" providerId="ADAL" clId="{8B913627-CD0A-437A-8161-8E0027A27CAE}" dt="2018-01-23T17:36:27.044" v="4" actId="14100"/>
          <ac:spMkLst>
            <pc:docMk/>
            <pc:sldMk cId="3887346604" sldId="257"/>
            <ac:spMk id="2" creationId="{00000000-0000-0000-0000-000000000000}"/>
          </ac:spMkLst>
        </pc:spChg>
      </pc:sldChg>
      <pc:sldChg chg="addSp delSp modSp">
        <pc:chgData name="Lane, Keith" userId="35b416dd-737e-4d2e-8e6a-d2fe8b394767" providerId="ADAL" clId="{8B913627-CD0A-437A-8161-8E0027A27CAE}" dt="2018-01-23T17:36:46.447" v="8" actId="1076"/>
        <pc:sldMkLst>
          <pc:docMk/>
          <pc:sldMk cId="4065050329" sldId="263"/>
        </pc:sldMkLst>
        <pc:spChg chg="del">
          <ac:chgData name="Lane, Keith" userId="35b416dd-737e-4d2e-8e6a-d2fe8b394767" providerId="ADAL" clId="{8B913627-CD0A-437A-8161-8E0027A27CAE}" dt="2018-01-23T17:36:37.615" v="7" actId="478"/>
          <ac:spMkLst>
            <pc:docMk/>
            <pc:sldMk cId="4065050329" sldId="263"/>
            <ac:spMk id="11" creationId="{65A58DFF-ACF9-44D3-9103-F79E9451D2CB}"/>
          </ac:spMkLst>
        </pc:spChg>
        <pc:spChg chg="add mod">
          <ac:chgData name="Lane, Keith" userId="35b416dd-737e-4d2e-8e6a-d2fe8b394767" providerId="ADAL" clId="{8B913627-CD0A-437A-8161-8E0027A27CAE}" dt="2018-01-23T17:36:46.447" v="8" actId="1076"/>
          <ac:spMkLst>
            <pc:docMk/>
            <pc:sldMk cId="4065050329" sldId="263"/>
            <ac:spMk id="14" creationId="{048335F2-3BFC-4E1C-AA1A-D60CBA9D98EB}"/>
          </ac:spMkLst>
        </pc:spChg>
      </pc:sldChg>
      <pc:sldChg chg="addSp delSp modSp">
        <pc:chgData name="Lane, Keith" userId="35b416dd-737e-4d2e-8e6a-d2fe8b394767" providerId="ADAL" clId="{8B913627-CD0A-437A-8161-8E0027A27CAE}" dt="2018-01-23T17:36:59.630" v="11" actId="1076"/>
        <pc:sldMkLst>
          <pc:docMk/>
          <pc:sldMk cId="2670112280" sldId="267"/>
        </pc:sldMkLst>
        <pc:spChg chg="del">
          <ac:chgData name="Lane, Keith" userId="35b416dd-737e-4d2e-8e6a-d2fe8b394767" providerId="ADAL" clId="{8B913627-CD0A-437A-8161-8E0027A27CAE}" dt="2018-01-23T17:36:55.540" v="9" actId="478"/>
          <ac:spMkLst>
            <pc:docMk/>
            <pc:sldMk cId="2670112280" sldId="267"/>
            <ac:spMk id="6" creationId="{57E217F2-F2AF-43D1-AC78-43EDE4B29778}"/>
          </ac:spMkLst>
        </pc:spChg>
        <pc:spChg chg="add mod">
          <ac:chgData name="Lane, Keith" userId="35b416dd-737e-4d2e-8e6a-d2fe8b394767" providerId="ADAL" clId="{8B913627-CD0A-437A-8161-8E0027A27CAE}" dt="2018-01-23T17:36:59.630" v="11" actId="1076"/>
          <ac:spMkLst>
            <pc:docMk/>
            <pc:sldMk cId="2670112280" sldId="267"/>
            <ac:spMk id="9" creationId="{39456A98-FB6A-4894-9989-0230362BC721}"/>
          </ac:spMkLst>
        </pc:spChg>
      </pc:sldChg>
    </pc:docChg>
  </pc:docChgLst>
  <pc:docChgLst>
    <pc:chgData name="Lane, Keith" userId="35b416dd-737e-4d2e-8e6a-d2fe8b394767" providerId="ADAL" clId="{94607FE2-9526-4D44-807E-4BAEBEE48C65}"/>
    <pc:docChg chg="modSld">
      <pc:chgData name="Lane, Keith" userId="35b416dd-737e-4d2e-8e6a-d2fe8b394767" providerId="ADAL" clId="{94607FE2-9526-4D44-807E-4BAEBEE48C65}" dt="2018-01-23T18:09:26.391" v="4" actId="6549"/>
      <pc:docMkLst>
        <pc:docMk/>
      </pc:docMkLst>
      <pc:sldChg chg="modNotesTx">
        <pc:chgData name="Lane, Keith" userId="35b416dd-737e-4d2e-8e6a-d2fe8b394767" providerId="ADAL" clId="{94607FE2-9526-4D44-807E-4BAEBEE48C65}" dt="2018-01-23T18:09:10.729" v="1" actId="6549"/>
        <pc:sldMkLst>
          <pc:docMk/>
          <pc:sldMk cId="3887346604" sldId="257"/>
        </pc:sldMkLst>
      </pc:sldChg>
      <pc:sldChg chg="modNotesTx">
        <pc:chgData name="Lane, Keith" userId="35b416dd-737e-4d2e-8e6a-d2fe8b394767" providerId="ADAL" clId="{94607FE2-9526-4D44-807E-4BAEBEE48C65}" dt="2018-01-23T18:09:19.543" v="3" actId="5793"/>
        <pc:sldMkLst>
          <pc:docMk/>
          <pc:sldMk cId="4065050329" sldId="263"/>
        </pc:sldMkLst>
      </pc:sldChg>
      <pc:sldChg chg="modNotesTx">
        <pc:chgData name="Lane, Keith" userId="35b416dd-737e-4d2e-8e6a-d2fe8b394767" providerId="ADAL" clId="{94607FE2-9526-4D44-807E-4BAEBEE48C65}" dt="2018-01-23T18:09:26.391" v="4" actId="6549"/>
        <pc:sldMkLst>
          <pc:docMk/>
          <pc:sldMk cId="2670112280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339F23-2870-41BE-9A6E-FD68D43F092D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F6F6D9-1C10-462E-BC8C-18A4E7D52A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2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12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6F6D9-1C10-462E-BC8C-18A4E7D52A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21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9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D4BE1B-663D-4439-9E50-AB1F12889512}" type="datetime1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3F36F8-A859-4BDD-8D61-36DA4694ABB2}" type="datetime1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99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79BB4-A82C-4AB6-A068-C38A58311406}" type="datetime1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2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E9F53A-E175-4156-AAA2-99543B4DEAB6}" type="datetime1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8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A987152-B703-4A2C-9783-69E36D8687ED}" type="datetime1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7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5EFB7B9-98D9-4270-94CB-E744D9C9ACCB}" type="datetime1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0E45B6-23C9-42EF-B1AE-5042930C23DA}" type="datetime1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8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873678-EE47-4AE0-81E7-CEFE032B2ADD}" type="datetime1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A8F1F9-5C2E-489D-ACFB-92D86C2BE83B}" type="datetime1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F72819-2C89-4946-953B-202A3C714251}" type="datetime1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8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6494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Community Conversations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6494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129BCAC-F17E-4871-892B-27887AFC71F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6"/>
          <p:cNvGrpSpPr>
            <a:grpSpLocks/>
          </p:cNvGrpSpPr>
          <p:nvPr userDrawn="1"/>
        </p:nvGrpSpPr>
        <p:grpSpPr bwMode="auto">
          <a:xfrm>
            <a:off x="76200" y="6104608"/>
            <a:ext cx="2487612" cy="685800"/>
            <a:chOff x="110567782" y="111596997"/>
            <a:chExt cx="2488352" cy="685800"/>
          </a:xfrm>
        </p:grpSpPr>
        <p:pic>
          <p:nvPicPr>
            <p:cNvPr id="1031" name="Picture 7" descr="durham public schools logo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309143" y="111661802"/>
              <a:ext cx="1197864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2" name="Picture 8" descr="durham county logo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67782" y="111616911"/>
              <a:ext cx="571202" cy="640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3" name="Picture 9" descr="City-of-Durham-logo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677167" y="111596997"/>
              <a:ext cx="378967" cy="685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330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1538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664" y="3048000"/>
            <a:ext cx="7772400" cy="1470025"/>
          </a:xfrm>
        </p:spPr>
        <p:txBody>
          <a:bodyPr/>
          <a:lstStyle/>
          <a:p>
            <a:r>
              <a:rPr lang="en-US" dirty="0"/>
              <a:t>Community Conversations</a:t>
            </a:r>
            <a:br>
              <a:rPr lang="en-US" dirty="0"/>
            </a:br>
            <a:r>
              <a:rPr lang="en-US" dirty="0"/>
              <a:t>Public Safety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464" y="4572000"/>
            <a:ext cx="6400800" cy="7350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January 27,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5" t="5982" r="-1766" b="10827"/>
          <a:stretch/>
        </p:blipFill>
        <p:spPr bwMode="auto">
          <a:xfrm>
            <a:off x="2514600" y="609600"/>
            <a:ext cx="4202528" cy="2363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914400" y="5791200"/>
            <a:ext cx="7315200" cy="0"/>
          </a:xfrm>
          <a:prstGeom prst="line">
            <a:avLst/>
          </a:prstGeom>
          <a:ln>
            <a:solidFill>
              <a:srgbClr val="015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46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8180"/>
          </a:xfrm>
        </p:spPr>
        <p:txBody>
          <a:bodyPr>
            <a:noAutofit/>
          </a:bodyPr>
          <a:lstStyle/>
          <a:p>
            <a:r>
              <a:rPr lang="en-US" sz="3600" dirty="0"/>
              <a:t>Durham County</a:t>
            </a:r>
            <a:br>
              <a:rPr lang="en-US" sz="3600" dirty="0"/>
            </a:br>
            <a:r>
              <a:rPr lang="en-US" sz="3600" dirty="0"/>
              <a:t>Emergency Medical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Kevin Underhill</a:t>
            </a:r>
          </a:p>
          <a:p>
            <a:r>
              <a:rPr lang="en-US" sz="4000" dirty="0"/>
              <a:t>179 FTEs</a:t>
            </a:r>
          </a:p>
          <a:p>
            <a:r>
              <a:rPr lang="en-US" sz="4000" dirty="0"/>
              <a:t>Serves as the initial emergency medical response for all Durham County residents (over 305,000 population covering 299 square miles)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6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3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977598-4A14-4C64-974F-4346BDCC876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382000" cy="48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048335F2-3BFC-4E1C-AA1A-D60CBA9D9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1652"/>
            <a:ext cx="8229600" cy="958180"/>
          </a:xfrm>
        </p:spPr>
        <p:txBody>
          <a:bodyPr>
            <a:noAutofit/>
          </a:bodyPr>
          <a:lstStyle/>
          <a:p>
            <a:r>
              <a:rPr lang="en-US" sz="3600" dirty="0"/>
              <a:t>Durham County</a:t>
            </a:r>
            <a:br>
              <a:rPr lang="en-US" sz="3600" dirty="0"/>
            </a:br>
            <a:r>
              <a:rPr lang="en-US" sz="3600" dirty="0"/>
              <a:t>Emergency Medical Services</a:t>
            </a:r>
          </a:p>
        </p:txBody>
      </p:sp>
    </p:spTree>
    <p:extLst>
      <p:ext uri="{BB962C8B-B14F-4D97-AF65-F5344CB8AC3E}">
        <p14:creationId xmlns:p14="http://schemas.microsoft.com/office/powerpoint/2010/main" val="406505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/>
              <a:t>Current or Major Initiative</a:t>
            </a:r>
          </a:p>
          <a:p>
            <a:pPr lvl="1"/>
            <a:r>
              <a:rPr lang="en-US" sz="3600" dirty="0"/>
              <a:t>Implementing a pilot “Community Paramedic” program with three new positions</a:t>
            </a:r>
          </a:p>
          <a:p>
            <a:pPr lvl="2"/>
            <a:r>
              <a:rPr lang="en-US" sz="2800" dirty="0"/>
              <a:t>To better manage and support patients within the community suffering from chronic health issues, the homeless, and those with behavioral health issues</a:t>
            </a:r>
          </a:p>
          <a:p>
            <a:pPr lvl="1"/>
            <a:r>
              <a:rPr lang="en-US" sz="3200" dirty="0"/>
              <a:t>Shared facilities with Durham Fire Department – Station 17 (</a:t>
            </a:r>
            <a:r>
              <a:rPr lang="en-US" sz="3200"/>
              <a:t>under construction)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Community Conversations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BCAC-F17E-4871-892B-27887AFC71F4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9456A98-FB6A-4894-9989-0230362B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930"/>
            <a:ext cx="8229600" cy="958180"/>
          </a:xfrm>
        </p:spPr>
        <p:txBody>
          <a:bodyPr>
            <a:noAutofit/>
          </a:bodyPr>
          <a:lstStyle/>
          <a:p>
            <a:r>
              <a:rPr lang="en-US" sz="3600" dirty="0"/>
              <a:t>Durham County</a:t>
            </a:r>
            <a:br>
              <a:rPr lang="en-US" sz="3600" dirty="0"/>
            </a:br>
            <a:r>
              <a:rPr lang="en-US" sz="3600" dirty="0"/>
              <a:t>Emergency Medical Services</a:t>
            </a:r>
          </a:p>
        </p:txBody>
      </p:sp>
    </p:spTree>
    <p:extLst>
      <p:ext uri="{BB962C8B-B14F-4D97-AF65-F5344CB8AC3E}">
        <p14:creationId xmlns:p14="http://schemas.microsoft.com/office/powerpoint/2010/main" val="267011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4B10DB9AED134287AC8BF95CC71F0E" ma:contentTypeVersion="5" ma:contentTypeDescription="Create a new document." ma:contentTypeScope="" ma:versionID="0520e9824b11cfc86665837725a691ec">
  <xsd:schema xmlns:xsd="http://www.w3.org/2001/XMLSchema" xmlns:xs="http://www.w3.org/2001/XMLSchema" xmlns:p="http://schemas.microsoft.com/office/2006/metadata/properties" xmlns:ns2="cb4083e4-64c7-4227-a669-042e7a67e18b" xmlns:ns3="ee375e1a-6095-4d90-9393-6b8621ac6ab3" targetNamespace="http://schemas.microsoft.com/office/2006/metadata/properties" ma:root="true" ma:fieldsID="53149f221fc0cb47bce80421fefa0059" ns2:_="" ns3:_="">
    <xsd:import namespace="cb4083e4-64c7-4227-a669-042e7a67e18b"/>
    <xsd:import namespace="ee375e1a-6095-4d90-9393-6b8621ac6a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083e4-64c7-4227-a669-042e7a67e1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375e1a-6095-4d90-9393-6b8621ac6ab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5EE57A-26BE-4727-BF5B-B0E3AD33D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083e4-64c7-4227-a669-042e7a67e18b"/>
    <ds:schemaRef ds:uri="ee375e1a-6095-4d90-9393-6b8621ac6a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155167-4A5D-4D70-AE6F-1EF5E633E2A6}">
  <ds:schemaRefs>
    <ds:schemaRef ds:uri="http://schemas.microsoft.com/office/2006/metadata/properties"/>
    <ds:schemaRef ds:uri="http://purl.org/dc/terms/"/>
    <ds:schemaRef ds:uri="cb4083e4-64c7-4227-a669-042e7a67e18b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e375e1a-6095-4d90-9393-6b8621ac6ab3"/>
  </ds:schemaRefs>
</ds:datastoreItem>
</file>

<file path=customXml/itemProps3.xml><?xml version="1.0" encoding="utf-8"?>
<ds:datastoreItem xmlns:ds="http://schemas.openxmlformats.org/officeDocument/2006/customXml" ds:itemID="{E3593B8D-2002-428D-84DF-90A9E6CAE5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106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Community Conversations Public Safety</vt:lpstr>
      <vt:lpstr>Durham County Emergency Medical Services</vt:lpstr>
      <vt:lpstr>Durham County Emergency Medical Services</vt:lpstr>
      <vt:lpstr>Durham County Emergency Medical Services</vt:lpstr>
    </vt:vector>
  </TitlesOfParts>
  <Company>City of Durham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Conversations Public Safety</dc:title>
  <dc:creator>Ben Kittelson</dc:creator>
  <cp:lastModifiedBy>Lane, Keith</cp:lastModifiedBy>
  <cp:revision>15</cp:revision>
  <cp:lastPrinted>2018-01-19T17:21:08Z</cp:lastPrinted>
  <dcterms:created xsi:type="dcterms:W3CDTF">2018-01-16T20:34:58Z</dcterms:created>
  <dcterms:modified xsi:type="dcterms:W3CDTF">2018-01-25T21:12:06Z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0x010100B24B10DB9AED134287AC8BF95CC71F0E</vt:lpwstr>
  </property>
</Properties>
</file>