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3" r:id="rId7"/>
    <p:sldId id="266" r:id="rId8"/>
    <p:sldId id="26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53" autoAdjust="0"/>
  </p:normalViewPr>
  <p:slideViewPr>
    <p:cSldViewPr>
      <p:cViewPr varScale="1">
        <p:scale>
          <a:sx n="98" d="100"/>
          <a:sy n="98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e, Keith" userId="35b416dd-737e-4d2e-8e6a-d2fe8b394767" providerId="ADAL" clId="{8B913627-CD0A-437A-8161-8E0027A27CAE}"/>
    <pc:docChg chg="modSld">
      <pc:chgData name="Lane, Keith" userId="35b416dd-737e-4d2e-8e6a-d2fe8b394767" providerId="ADAL" clId="{8B913627-CD0A-437A-8161-8E0027A27CAE}" dt="2018-01-23T18:13:07.015" v="3" actId="6549"/>
      <pc:docMkLst>
        <pc:docMk/>
      </pc:docMkLst>
      <pc:sldChg chg="modNotesTx">
        <pc:chgData name="Lane, Keith" userId="35b416dd-737e-4d2e-8e6a-d2fe8b394767" providerId="ADAL" clId="{8B913627-CD0A-437A-8161-8E0027A27CAE}" dt="2018-01-23T18:12:54.796" v="0" actId="6549"/>
        <pc:sldMkLst>
          <pc:docMk/>
          <pc:sldMk cId="3887346604" sldId="257"/>
        </pc:sldMkLst>
      </pc:sldChg>
      <pc:sldChg chg="modNotesTx">
        <pc:chgData name="Lane, Keith" userId="35b416dd-737e-4d2e-8e6a-d2fe8b394767" providerId="ADAL" clId="{8B913627-CD0A-437A-8161-8E0027A27CAE}" dt="2018-01-23T18:12:58.621" v="1" actId="6549"/>
        <pc:sldMkLst>
          <pc:docMk/>
          <pc:sldMk cId="4065050329" sldId="263"/>
        </pc:sldMkLst>
      </pc:sldChg>
      <pc:sldChg chg="modNotesTx">
        <pc:chgData name="Lane, Keith" userId="35b416dd-737e-4d2e-8e6a-d2fe8b394767" providerId="ADAL" clId="{8B913627-CD0A-437A-8161-8E0027A27CAE}" dt="2018-01-23T18:13:03.022" v="2" actId="6549"/>
        <pc:sldMkLst>
          <pc:docMk/>
          <pc:sldMk cId="3334185255" sldId="266"/>
        </pc:sldMkLst>
      </pc:sldChg>
      <pc:sldChg chg="modNotesTx">
        <pc:chgData name="Lane, Keith" userId="35b416dd-737e-4d2e-8e6a-d2fe8b394767" providerId="ADAL" clId="{8B913627-CD0A-437A-8161-8E0027A27CAE}" dt="2018-01-23T18:13:07.015" v="3" actId="6549"/>
        <pc:sldMkLst>
          <pc:docMk/>
          <pc:sldMk cId="2670112280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r2\Budget\Data%20Collection\Jail%20Inmate%20Population\Jail%20Inmate%20Monthly%20Population-Ongo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[Jail Inmate Monthly Population-Ongoing.xlsx]Pivot Table!PivotTable3</c:name>
    <c:fmtId val="5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>
                <a:effectLst/>
              </a:rPr>
              <a:t>Historical Durham County Inmate Population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numFmt formatCode="#,##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'Pivot Table'!$Q$3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Table'!$P$4:$P$16</c:f>
              <c:strCache>
                <c:ptCount val="13"/>
                <c:pt idx="0">
                  <c:v>FY2005-06 </c:v>
                </c:pt>
                <c:pt idx="1">
                  <c:v>FY2006-07 </c:v>
                </c:pt>
                <c:pt idx="2">
                  <c:v>FY2007-08 </c:v>
                </c:pt>
                <c:pt idx="3">
                  <c:v>FY2008-09 </c:v>
                </c:pt>
                <c:pt idx="4">
                  <c:v>FY2009-10 </c:v>
                </c:pt>
                <c:pt idx="5">
                  <c:v>FY2010-11 </c:v>
                </c:pt>
                <c:pt idx="6">
                  <c:v>FY2011-12 </c:v>
                </c:pt>
                <c:pt idx="7">
                  <c:v>FY2012-13 </c:v>
                </c:pt>
                <c:pt idx="8">
                  <c:v>FY2013-14 </c:v>
                </c:pt>
                <c:pt idx="9">
                  <c:v>FY2014-15 </c:v>
                </c:pt>
                <c:pt idx="10">
                  <c:v>FY2015-16 </c:v>
                </c:pt>
                <c:pt idx="11">
                  <c:v>FY2016-17 </c:v>
                </c:pt>
                <c:pt idx="12">
                  <c:v>FY2017-18 </c:v>
                </c:pt>
              </c:strCache>
            </c:strRef>
          </c:cat>
          <c:val>
            <c:numRef>
              <c:f>'Pivot Table'!$Q$4:$Q$16</c:f>
              <c:numCache>
                <c:formatCode>General</c:formatCode>
                <c:ptCount val="13"/>
                <c:pt idx="0">
                  <c:v>549.08333333333337</c:v>
                </c:pt>
                <c:pt idx="1">
                  <c:v>597.16666666666663</c:v>
                </c:pt>
                <c:pt idx="2">
                  <c:v>628.75</c:v>
                </c:pt>
                <c:pt idx="3">
                  <c:v>597.58333333333337</c:v>
                </c:pt>
                <c:pt idx="4">
                  <c:v>581.91666666666663</c:v>
                </c:pt>
                <c:pt idx="5">
                  <c:v>553.66666666666663</c:v>
                </c:pt>
                <c:pt idx="6">
                  <c:v>551.16666666666663</c:v>
                </c:pt>
                <c:pt idx="7">
                  <c:v>530.83333333333337</c:v>
                </c:pt>
                <c:pt idx="8">
                  <c:v>521</c:v>
                </c:pt>
                <c:pt idx="9">
                  <c:v>519.58333333333337</c:v>
                </c:pt>
                <c:pt idx="10">
                  <c:v>482.33333333333331</c:v>
                </c:pt>
                <c:pt idx="11">
                  <c:v>479.83333333333331</c:v>
                </c:pt>
                <c:pt idx="12">
                  <c:v>505.5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E4-4E2B-9D48-C14B093A1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8049263"/>
        <c:axId val="1595968863"/>
      </c:lineChart>
      <c:catAx>
        <c:axId val="1648049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5968863"/>
        <c:crosses val="autoZero"/>
        <c:auto val="1"/>
        <c:lblAlgn val="ctr"/>
        <c:lblOffset val="100"/>
        <c:noMultiLvlLbl val="0"/>
      </c:catAx>
      <c:valAx>
        <c:axId val="1595968863"/>
        <c:scaling>
          <c:orientation val="minMax"/>
          <c:min val="4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049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339F23-2870-41BE-9A6E-FD68D43F092D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F6F6D9-1C10-462E-BC8C-18A4E7D52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2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12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33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2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9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D4BE1B-663D-4439-9E50-AB1F12889512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3F36F8-A859-4BDD-8D61-36DA4694ABB2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9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79BB4-A82C-4AB6-A068-C38A58311406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2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E9F53A-E175-4156-AAA2-99543B4DEAB6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8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987152-B703-4A2C-9783-69E36D8687ED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7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EFB7B9-98D9-4270-94CB-E744D9C9ACCB}" type="datetime1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0E45B6-23C9-42EF-B1AE-5042930C23DA}" type="datetime1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8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873678-EE47-4AE0-81E7-CEFE032B2ADD}" type="datetime1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A8F1F9-5C2E-489D-ACFB-92D86C2BE83B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F72819-2C89-4946-953B-202A3C714251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8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6494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649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129BCAC-F17E-4871-892B-27887AFC71F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76200" y="6104608"/>
            <a:ext cx="2487612" cy="685800"/>
            <a:chOff x="110567782" y="111596997"/>
            <a:chExt cx="2488352" cy="685800"/>
          </a:xfrm>
        </p:grpSpPr>
        <p:pic>
          <p:nvPicPr>
            <p:cNvPr id="1031" name="Picture 7" descr="durham public schools logo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309143" y="111661802"/>
              <a:ext cx="1197864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2" name="Picture 8" descr="durham county logo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67782" y="111616911"/>
              <a:ext cx="571202" cy="640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3" name="Picture 9" descr="City-of-Durham-logo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677167" y="111596997"/>
              <a:ext cx="378967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330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1538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664" y="3048000"/>
            <a:ext cx="7772400" cy="1470025"/>
          </a:xfrm>
        </p:spPr>
        <p:txBody>
          <a:bodyPr/>
          <a:lstStyle/>
          <a:p>
            <a:r>
              <a:rPr lang="en-US" dirty="0"/>
              <a:t>Community Conversations</a:t>
            </a:r>
            <a:br>
              <a:rPr lang="en-US" dirty="0"/>
            </a:br>
            <a:r>
              <a:rPr lang="en-US" dirty="0"/>
              <a:t>Public Safety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464" y="4572000"/>
            <a:ext cx="6400800" cy="7350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January 27,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5" t="5982" r="-1766" b="10827"/>
          <a:stretch/>
        </p:blipFill>
        <p:spPr bwMode="auto">
          <a:xfrm>
            <a:off x="2514600" y="609600"/>
            <a:ext cx="4202528" cy="236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914400" y="5791200"/>
            <a:ext cx="7315200" cy="0"/>
          </a:xfrm>
          <a:prstGeom prst="line">
            <a:avLst/>
          </a:prstGeom>
          <a:ln>
            <a:solidFill>
              <a:srgbClr val="015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46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Durham County Sheriff’s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Sheriff Mike Andrews</a:t>
            </a:r>
          </a:p>
          <a:p>
            <a:r>
              <a:rPr lang="en-US" sz="4000" dirty="0"/>
              <a:t>474 FTEs</a:t>
            </a:r>
          </a:p>
          <a:p>
            <a:r>
              <a:rPr lang="en-US" sz="4000" dirty="0"/>
              <a:t>Provides animal control services, serves civil processes, transports prisoners, provides court security, and runs a safe and secure detention facility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Durham County Sheriff’s Office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38AFFD9-DDEE-4E1D-A4B7-1A2D1DA6AA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031264"/>
              </p:ext>
            </p:extLst>
          </p:nvPr>
        </p:nvGraphicFramePr>
        <p:xfrm>
          <a:off x="457200" y="914401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505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Durham County Sheriff’s Office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AF7C6C-25B7-4802-9F9D-610B4AA33EF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229600" cy="441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18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Durham County Sheriff’s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Current or Major Initiative</a:t>
            </a:r>
          </a:p>
          <a:p>
            <a:pPr lvl="1"/>
            <a:r>
              <a:rPr lang="en-US" sz="3600" dirty="0"/>
              <a:t>Providing a dedicated space </a:t>
            </a:r>
            <a:r>
              <a:rPr lang="en-US" sz="3600"/>
              <a:t>and support in </a:t>
            </a:r>
            <a:r>
              <a:rPr lang="en-US" sz="3600" dirty="0"/>
              <a:t>the detention facility for detainees with mental health issues</a:t>
            </a:r>
          </a:p>
          <a:p>
            <a:pPr lvl="2"/>
            <a:r>
              <a:rPr lang="en-US" sz="3200" dirty="0"/>
              <a:t>To better serve and support a vulnerable population with higher acuity care.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1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4B10DB9AED134287AC8BF95CC71F0E" ma:contentTypeVersion="5" ma:contentTypeDescription="Create a new document." ma:contentTypeScope="" ma:versionID="0520e9824b11cfc86665837725a691ec">
  <xsd:schema xmlns:xsd="http://www.w3.org/2001/XMLSchema" xmlns:xs="http://www.w3.org/2001/XMLSchema" xmlns:p="http://schemas.microsoft.com/office/2006/metadata/properties" xmlns:ns2="cb4083e4-64c7-4227-a669-042e7a67e18b" xmlns:ns3="ee375e1a-6095-4d90-9393-6b8621ac6ab3" targetNamespace="http://schemas.microsoft.com/office/2006/metadata/properties" ma:root="true" ma:fieldsID="53149f221fc0cb47bce80421fefa0059" ns2:_="" ns3:_="">
    <xsd:import namespace="cb4083e4-64c7-4227-a669-042e7a67e18b"/>
    <xsd:import namespace="ee375e1a-6095-4d90-9393-6b8621ac6a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083e4-64c7-4227-a669-042e7a67e1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375e1a-6095-4d90-9393-6b8621ac6ab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593B8D-2002-428D-84DF-90A9E6CAE5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155167-4A5D-4D70-AE6F-1EF5E633E2A6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cb4083e4-64c7-4227-a669-042e7a67e18b"/>
    <ds:schemaRef ds:uri="http://purl.org/dc/elements/1.1/"/>
    <ds:schemaRef ds:uri="http://schemas.openxmlformats.org/package/2006/metadata/core-properties"/>
    <ds:schemaRef ds:uri="ee375e1a-6095-4d90-9393-6b8621ac6ab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5EE57A-26BE-4727-BF5B-B0E3AD33D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083e4-64c7-4227-a669-042e7a67e18b"/>
    <ds:schemaRef ds:uri="ee375e1a-6095-4d90-9393-6b8621ac6a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109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Community Conversations Public Safety</vt:lpstr>
      <vt:lpstr>Durham County Sheriff’s Office</vt:lpstr>
      <vt:lpstr>Durham County Sheriff’s Office</vt:lpstr>
      <vt:lpstr>Durham County Sheriff’s Office</vt:lpstr>
      <vt:lpstr>Durham County Sheriff’s Office</vt:lpstr>
    </vt:vector>
  </TitlesOfParts>
  <Company>City of Durham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Conversations Public Safety</dc:title>
  <dc:creator>Ben Kittelson</dc:creator>
  <cp:lastModifiedBy>Lane, Keith</cp:lastModifiedBy>
  <cp:revision>15</cp:revision>
  <cp:lastPrinted>2018-01-19T17:21:08Z</cp:lastPrinted>
  <dcterms:created xsi:type="dcterms:W3CDTF">2018-01-16T20:34:58Z</dcterms:created>
  <dcterms:modified xsi:type="dcterms:W3CDTF">2018-01-26T15:50:51Z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0x010100B24B10DB9AED134287AC8BF95CC71F0E</vt:lpwstr>
  </property>
</Properties>
</file>