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0"/>
  </p:notesMasterIdLst>
  <p:sldIdLst>
    <p:sldId id="256" r:id="rId5"/>
    <p:sldId id="257" r:id="rId6"/>
    <p:sldId id="263" r:id="rId7"/>
    <p:sldId id="267" r:id="rId8"/>
    <p:sldId id="268"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53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082" autoAdjust="0"/>
  </p:normalViewPr>
  <p:slideViewPr>
    <p:cSldViewPr>
      <p:cViewPr varScale="1">
        <p:scale>
          <a:sx n="99" d="100"/>
          <a:sy n="99" d="100"/>
        </p:scale>
        <p:origin x="1866"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8339F23-2870-41BE-9A6E-FD68D43F092D}" type="datetimeFigureOut">
              <a:rPr lang="en-US" smtClean="0"/>
              <a:t>1/24/2018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AF6F6D9-1C10-462E-BC8C-18A4E7D52A62}" type="slidenum">
              <a:rPr lang="en-US" smtClean="0"/>
              <a:t>‹#›</a:t>
            </a:fld>
            <a:endParaRPr lang="en-US"/>
          </a:p>
        </p:txBody>
      </p:sp>
    </p:spTree>
    <p:extLst>
      <p:ext uri="{BB962C8B-B14F-4D97-AF65-F5344CB8AC3E}">
        <p14:creationId xmlns:p14="http://schemas.microsoft.com/office/powerpoint/2010/main" val="25043245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F6F6D9-1C10-462E-BC8C-18A4E7D52A62}" type="slidenum">
              <a:rPr lang="en-US" smtClean="0"/>
              <a:t>1</a:t>
            </a:fld>
            <a:endParaRPr lang="en-US"/>
          </a:p>
        </p:txBody>
      </p:sp>
    </p:spTree>
    <p:extLst>
      <p:ext uri="{BB962C8B-B14F-4D97-AF65-F5344CB8AC3E}">
        <p14:creationId xmlns:p14="http://schemas.microsoft.com/office/powerpoint/2010/main" val="1642612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pPr marL="0" indent="0">
              <a:buNone/>
            </a:pPr>
            <a:endParaRPr lang="en-US" dirty="0"/>
          </a:p>
        </p:txBody>
      </p:sp>
      <p:sp>
        <p:nvSpPr>
          <p:cNvPr id="4" name="Slide Number Placeholder 3"/>
          <p:cNvSpPr>
            <a:spLocks noGrp="1"/>
          </p:cNvSpPr>
          <p:nvPr>
            <p:ph type="sldNum" sz="quarter" idx="10"/>
          </p:nvPr>
        </p:nvSpPr>
        <p:spPr/>
        <p:txBody>
          <a:bodyPr/>
          <a:lstStyle/>
          <a:p>
            <a:fld id="{2AF6F6D9-1C10-462E-BC8C-18A4E7D52A62}" type="slidenum">
              <a:rPr lang="en-US" smtClean="0"/>
              <a:t>2</a:t>
            </a:fld>
            <a:endParaRPr lang="en-US"/>
          </a:p>
        </p:txBody>
      </p:sp>
    </p:spTree>
    <p:extLst>
      <p:ext uri="{BB962C8B-B14F-4D97-AF65-F5344CB8AC3E}">
        <p14:creationId xmlns:p14="http://schemas.microsoft.com/office/powerpoint/2010/main" val="192670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2AF6F6D9-1C10-462E-BC8C-18A4E7D52A62}" type="slidenum">
              <a:rPr lang="en-US" smtClean="0"/>
              <a:t>3</a:t>
            </a:fld>
            <a:endParaRPr lang="en-US"/>
          </a:p>
        </p:txBody>
      </p:sp>
    </p:spTree>
    <p:extLst>
      <p:ext uri="{BB962C8B-B14F-4D97-AF65-F5344CB8AC3E}">
        <p14:creationId xmlns:p14="http://schemas.microsoft.com/office/powerpoint/2010/main" val="192670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2AF6F6D9-1C10-462E-BC8C-18A4E7D52A62}" type="slidenum">
              <a:rPr lang="en-US" smtClean="0"/>
              <a:t>4</a:t>
            </a:fld>
            <a:endParaRPr lang="en-US"/>
          </a:p>
        </p:txBody>
      </p:sp>
    </p:spTree>
    <p:extLst>
      <p:ext uri="{BB962C8B-B14F-4D97-AF65-F5344CB8AC3E}">
        <p14:creationId xmlns:p14="http://schemas.microsoft.com/office/powerpoint/2010/main" val="5820217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2AF6F6D9-1C10-462E-BC8C-18A4E7D52A62}" type="slidenum">
              <a:rPr lang="en-US" smtClean="0"/>
              <a:t>5</a:t>
            </a:fld>
            <a:endParaRPr lang="en-US"/>
          </a:p>
        </p:txBody>
      </p:sp>
    </p:spTree>
    <p:extLst>
      <p:ext uri="{BB962C8B-B14F-4D97-AF65-F5344CB8AC3E}">
        <p14:creationId xmlns:p14="http://schemas.microsoft.com/office/powerpoint/2010/main" val="5716517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28956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Community Conversations</a:t>
            </a:r>
          </a:p>
        </p:txBody>
      </p:sp>
      <p:sp>
        <p:nvSpPr>
          <p:cNvPr id="6" name="Slide Number Placeholder 5"/>
          <p:cNvSpPr>
            <a:spLocks noGrp="1"/>
          </p:cNvSpPr>
          <p:nvPr>
            <p:ph type="sldNum" sz="quarter" idx="12"/>
          </p:nvPr>
        </p:nvSpPr>
        <p:spPr/>
        <p:txBody>
          <a:bodyPr/>
          <a:lstStyle/>
          <a:p>
            <a:fld id="{E129BCAC-F17E-4871-892B-27887AFC71F4}" type="slidenum">
              <a:rPr lang="en-US" smtClean="0"/>
              <a:t>‹#›</a:t>
            </a:fld>
            <a:endParaRPr lang="en-US"/>
          </a:p>
        </p:txBody>
      </p:sp>
    </p:spTree>
    <p:extLst>
      <p:ext uri="{BB962C8B-B14F-4D97-AF65-F5344CB8AC3E}">
        <p14:creationId xmlns:p14="http://schemas.microsoft.com/office/powerpoint/2010/main" val="1731097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7ED4BE1B-663D-4439-9E50-AB1F12889512}" type="datetime1">
              <a:rPr lang="en-US" smtClean="0"/>
              <a:t>1/24/2018</a:t>
            </a:fld>
            <a:endParaRPr lang="en-US"/>
          </a:p>
        </p:txBody>
      </p:sp>
      <p:sp>
        <p:nvSpPr>
          <p:cNvPr id="5" name="Footer Placeholder 4"/>
          <p:cNvSpPr>
            <a:spLocks noGrp="1"/>
          </p:cNvSpPr>
          <p:nvPr>
            <p:ph type="ftr" sz="quarter" idx="11"/>
          </p:nvPr>
        </p:nvSpPr>
        <p:spPr/>
        <p:txBody>
          <a:bodyPr/>
          <a:lstStyle/>
          <a:p>
            <a:r>
              <a:rPr lang="en-US"/>
              <a:t>Community Conversations</a:t>
            </a:r>
          </a:p>
        </p:txBody>
      </p:sp>
      <p:sp>
        <p:nvSpPr>
          <p:cNvPr id="6" name="Slide Number Placeholder 5"/>
          <p:cNvSpPr>
            <a:spLocks noGrp="1"/>
          </p:cNvSpPr>
          <p:nvPr>
            <p:ph type="sldNum" sz="quarter" idx="12"/>
          </p:nvPr>
        </p:nvSpPr>
        <p:spPr/>
        <p:txBody>
          <a:bodyPr/>
          <a:lstStyle/>
          <a:p>
            <a:fld id="{E129BCAC-F17E-4871-892B-27887AFC71F4}" type="slidenum">
              <a:rPr lang="en-US" smtClean="0"/>
              <a:t>‹#›</a:t>
            </a:fld>
            <a:endParaRPr lang="en-US"/>
          </a:p>
        </p:txBody>
      </p:sp>
    </p:spTree>
    <p:extLst>
      <p:ext uri="{BB962C8B-B14F-4D97-AF65-F5344CB8AC3E}">
        <p14:creationId xmlns:p14="http://schemas.microsoft.com/office/powerpoint/2010/main" val="198486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B3F36F8-A859-4BDD-8D61-36DA4694ABB2}" type="datetime1">
              <a:rPr lang="en-US" smtClean="0"/>
              <a:t>1/24/2018</a:t>
            </a:fld>
            <a:endParaRPr lang="en-US"/>
          </a:p>
        </p:txBody>
      </p:sp>
      <p:sp>
        <p:nvSpPr>
          <p:cNvPr id="5" name="Footer Placeholder 4"/>
          <p:cNvSpPr>
            <a:spLocks noGrp="1"/>
          </p:cNvSpPr>
          <p:nvPr>
            <p:ph type="ftr" sz="quarter" idx="11"/>
          </p:nvPr>
        </p:nvSpPr>
        <p:spPr/>
        <p:txBody>
          <a:bodyPr/>
          <a:lstStyle/>
          <a:p>
            <a:r>
              <a:rPr lang="en-US"/>
              <a:t>Community Conversations</a:t>
            </a:r>
          </a:p>
        </p:txBody>
      </p:sp>
      <p:sp>
        <p:nvSpPr>
          <p:cNvPr id="6" name="Slide Number Placeholder 5"/>
          <p:cNvSpPr>
            <a:spLocks noGrp="1"/>
          </p:cNvSpPr>
          <p:nvPr>
            <p:ph type="sldNum" sz="quarter" idx="12"/>
          </p:nvPr>
        </p:nvSpPr>
        <p:spPr/>
        <p:txBody>
          <a:bodyPr/>
          <a:lstStyle/>
          <a:p>
            <a:fld id="{E129BCAC-F17E-4871-892B-27887AFC71F4}" type="slidenum">
              <a:rPr lang="en-US" smtClean="0"/>
              <a:t>‹#›</a:t>
            </a:fld>
            <a:endParaRPr lang="en-US"/>
          </a:p>
        </p:txBody>
      </p:sp>
    </p:spTree>
    <p:extLst>
      <p:ext uri="{BB962C8B-B14F-4D97-AF65-F5344CB8AC3E}">
        <p14:creationId xmlns:p14="http://schemas.microsoft.com/office/powerpoint/2010/main" val="1368993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371600"/>
            <a:ext cx="8229600" cy="4754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9379BB4-A82C-4AB6-A068-C38A58311406}" type="datetime1">
              <a:rPr lang="en-US" smtClean="0"/>
              <a:t>1/24/2018</a:t>
            </a:fld>
            <a:endParaRPr lang="en-US"/>
          </a:p>
        </p:txBody>
      </p:sp>
      <p:sp>
        <p:nvSpPr>
          <p:cNvPr id="5" name="Footer Placeholder 4"/>
          <p:cNvSpPr>
            <a:spLocks noGrp="1"/>
          </p:cNvSpPr>
          <p:nvPr>
            <p:ph type="ftr" sz="quarter" idx="11"/>
          </p:nvPr>
        </p:nvSpPr>
        <p:spPr/>
        <p:txBody>
          <a:bodyPr/>
          <a:lstStyle/>
          <a:p>
            <a:r>
              <a:rPr lang="en-US"/>
              <a:t>Community Conversations</a:t>
            </a:r>
          </a:p>
        </p:txBody>
      </p:sp>
      <p:sp>
        <p:nvSpPr>
          <p:cNvPr id="6" name="Slide Number Placeholder 5"/>
          <p:cNvSpPr>
            <a:spLocks noGrp="1"/>
          </p:cNvSpPr>
          <p:nvPr>
            <p:ph type="sldNum" sz="quarter" idx="12"/>
          </p:nvPr>
        </p:nvSpPr>
        <p:spPr/>
        <p:txBody>
          <a:bodyPr/>
          <a:lstStyle/>
          <a:p>
            <a:fld id="{E129BCAC-F17E-4871-892B-27887AFC71F4}" type="slidenum">
              <a:rPr lang="en-US" smtClean="0"/>
              <a:t>‹#›</a:t>
            </a:fld>
            <a:endParaRPr lang="en-US"/>
          </a:p>
        </p:txBody>
      </p:sp>
    </p:spTree>
    <p:extLst>
      <p:ext uri="{BB962C8B-B14F-4D97-AF65-F5344CB8AC3E}">
        <p14:creationId xmlns:p14="http://schemas.microsoft.com/office/powerpoint/2010/main" val="2337227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6E9F53A-E175-4156-AAA2-99543B4DEAB6}" type="datetime1">
              <a:rPr lang="en-US" smtClean="0"/>
              <a:t>1/24/2018</a:t>
            </a:fld>
            <a:endParaRPr lang="en-US"/>
          </a:p>
        </p:txBody>
      </p:sp>
      <p:sp>
        <p:nvSpPr>
          <p:cNvPr id="5" name="Footer Placeholder 4"/>
          <p:cNvSpPr>
            <a:spLocks noGrp="1"/>
          </p:cNvSpPr>
          <p:nvPr>
            <p:ph type="ftr" sz="quarter" idx="11"/>
          </p:nvPr>
        </p:nvSpPr>
        <p:spPr/>
        <p:txBody>
          <a:bodyPr/>
          <a:lstStyle/>
          <a:p>
            <a:r>
              <a:rPr lang="en-US"/>
              <a:t>Community Conversations</a:t>
            </a:r>
          </a:p>
        </p:txBody>
      </p:sp>
      <p:sp>
        <p:nvSpPr>
          <p:cNvPr id="6" name="Slide Number Placeholder 5"/>
          <p:cNvSpPr>
            <a:spLocks noGrp="1"/>
          </p:cNvSpPr>
          <p:nvPr>
            <p:ph type="sldNum" sz="quarter" idx="12"/>
          </p:nvPr>
        </p:nvSpPr>
        <p:spPr/>
        <p:txBody>
          <a:bodyPr/>
          <a:lstStyle/>
          <a:p>
            <a:fld id="{E129BCAC-F17E-4871-892B-27887AFC71F4}" type="slidenum">
              <a:rPr lang="en-US" smtClean="0"/>
              <a:t>‹#›</a:t>
            </a:fld>
            <a:endParaRPr lang="en-US"/>
          </a:p>
        </p:txBody>
      </p:sp>
    </p:spTree>
    <p:extLst>
      <p:ext uri="{BB962C8B-B14F-4D97-AF65-F5344CB8AC3E}">
        <p14:creationId xmlns:p14="http://schemas.microsoft.com/office/powerpoint/2010/main" val="2453186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3A987152-B703-4A2C-9783-69E36D8687ED}" type="datetime1">
              <a:rPr lang="en-US" smtClean="0"/>
              <a:t>1/24/2018</a:t>
            </a:fld>
            <a:endParaRPr lang="en-US"/>
          </a:p>
        </p:txBody>
      </p:sp>
      <p:sp>
        <p:nvSpPr>
          <p:cNvPr id="6" name="Footer Placeholder 5"/>
          <p:cNvSpPr>
            <a:spLocks noGrp="1"/>
          </p:cNvSpPr>
          <p:nvPr>
            <p:ph type="ftr" sz="quarter" idx="11"/>
          </p:nvPr>
        </p:nvSpPr>
        <p:spPr/>
        <p:txBody>
          <a:bodyPr/>
          <a:lstStyle/>
          <a:p>
            <a:r>
              <a:rPr lang="en-US"/>
              <a:t>Community Conversations</a:t>
            </a:r>
          </a:p>
        </p:txBody>
      </p:sp>
      <p:sp>
        <p:nvSpPr>
          <p:cNvPr id="7" name="Slide Number Placeholder 6"/>
          <p:cNvSpPr>
            <a:spLocks noGrp="1"/>
          </p:cNvSpPr>
          <p:nvPr>
            <p:ph type="sldNum" sz="quarter" idx="12"/>
          </p:nvPr>
        </p:nvSpPr>
        <p:spPr/>
        <p:txBody>
          <a:bodyPr/>
          <a:lstStyle/>
          <a:p>
            <a:fld id="{E129BCAC-F17E-4871-892B-27887AFC71F4}" type="slidenum">
              <a:rPr lang="en-US" smtClean="0"/>
              <a:t>‹#›</a:t>
            </a:fld>
            <a:endParaRPr lang="en-US"/>
          </a:p>
        </p:txBody>
      </p:sp>
    </p:spTree>
    <p:extLst>
      <p:ext uri="{BB962C8B-B14F-4D97-AF65-F5344CB8AC3E}">
        <p14:creationId xmlns:p14="http://schemas.microsoft.com/office/powerpoint/2010/main" val="3476274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75EFB7B9-98D9-4270-94CB-E744D9C9ACCB}" type="datetime1">
              <a:rPr lang="en-US" smtClean="0"/>
              <a:t>1/24/2018</a:t>
            </a:fld>
            <a:endParaRPr lang="en-US"/>
          </a:p>
        </p:txBody>
      </p:sp>
      <p:sp>
        <p:nvSpPr>
          <p:cNvPr id="8" name="Footer Placeholder 7"/>
          <p:cNvSpPr>
            <a:spLocks noGrp="1"/>
          </p:cNvSpPr>
          <p:nvPr>
            <p:ph type="ftr" sz="quarter" idx="11"/>
          </p:nvPr>
        </p:nvSpPr>
        <p:spPr/>
        <p:txBody>
          <a:bodyPr/>
          <a:lstStyle/>
          <a:p>
            <a:r>
              <a:rPr lang="en-US"/>
              <a:t>Community Conversations</a:t>
            </a:r>
          </a:p>
        </p:txBody>
      </p:sp>
      <p:sp>
        <p:nvSpPr>
          <p:cNvPr id="9" name="Slide Number Placeholder 8"/>
          <p:cNvSpPr>
            <a:spLocks noGrp="1"/>
          </p:cNvSpPr>
          <p:nvPr>
            <p:ph type="sldNum" sz="quarter" idx="12"/>
          </p:nvPr>
        </p:nvSpPr>
        <p:spPr/>
        <p:txBody>
          <a:bodyPr/>
          <a:lstStyle/>
          <a:p>
            <a:fld id="{E129BCAC-F17E-4871-892B-27887AFC71F4}" type="slidenum">
              <a:rPr lang="en-US" smtClean="0"/>
              <a:t>‹#›</a:t>
            </a:fld>
            <a:endParaRPr lang="en-US"/>
          </a:p>
        </p:txBody>
      </p:sp>
    </p:spTree>
    <p:extLst>
      <p:ext uri="{BB962C8B-B14F-4D97-AF65-F5344CB8AC3E}">
        <p14:creationId xmlns:p14="http://schemas.microsoft.com/office/powerpoint/2010/main" val="407375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C30E45B6-23C9-42EF-B1AE-5042930C23DA}" type="datetime1">
              <a:rPr lang="en-US" smtClean="0"/>
              <a:t>1/24/2018</a:t>
            </a:fld>
            <a:endParaRPr lang="en-US"/>
          </a:p>
        </p:txBody>
      </p:sp>
      <p:sp>
        <p:nvSpPr>
          <p:cNvPr id="4" name="Footer Placeholder 3"/>
          <p:cNvSpPr>
            <a:spLocks noGrp="1"/>
          </p:cNvSpPr>
          <p:nvPr>
            <p:ph type="ftr" sz="quarter" idx="11"/>
          </p:nvPr>
        </p:nvSpPr>
        <p:spPr/>
        <p:txBody>
          <a:bodyPr/>
          <a:lstStyle/>
          <a:p>
            <a:r>
              <a:rPr lang="en-US"/>
              <a:t>Community Conversations</a:t>
            </a:r>
          </a:p>
        </p:txBody>
      </p:sp>
      <p:sp>
        <p:nvSpPr>
          <p:cNvPr id="5" name="Slide Number Placeholder 4"/>
          <p:cNvSpPr>
            <a:spLocks noGrp="1"/>
          </p:cNvSpPr>
          <p:nvPr>
            <p:ph type="sldNum" sz="quarter" idx="12"/>
          </p:nvPr>
        </p:nvSpPr>
        <p:spPr/>
        <p:txBody>
          <a:bodyPr/>
          <a:lstStyle/>
          <a:p>
            <a:fld id="{E129BCAC-F17E-4871-892B-27887AFC71F4}" type="slidenum">
              <a:rPr lang="en-US" smtClean="0"/>
              <a:t>‹#›</a:t>
            </a:fld>
            <a:endParaRPr lang="en-US"/>
          </a:p>
        </p:txBody>
      </p:sp>
    </p:spTree>
    <p:extLst>
      <p:ext uri="{BB962C8B-B14F-4D97-AF65-F5344CB8AC3E}">
        <p14:creationId xmlns:p14="http://schemas.microsoft.com/office/powerpoint/2010/main" val="1488286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BF873678-EE47-4AE0-81E7-CEFE032B2ADD}" type="datetime1">
              <a:rPr lang="en-US" smtClean="0"/>
              <a:t>1/24/2018</a:t>
            </a:fld>
            <a:endParaRPr lang="en-US"/>
          </a:p>
        </p:txBody>
      </p:sp>
      <p:sp>
        <p:nvSpPr>
          <p:cNvPr id="3" name="Footer Placeholder 2"/>
          <p:cNvSpPr>
            <a:spLocks noGrp="1"/>
          </p:cNvSpPr>
          <p:nvPr>
            <p:ph type="ftr" sz="quarter" idx="11"/>
          </p:nvPr>
        </p:nvSpPr>
        <p:spPr/>
        <p:txBody>
          <a:bodyPr/>
          <a:lstStyle/>
          <a:p>
            <a:r>
              <a:rPr lang="en-US"/>
              <a:t>Community Conversations</a:t>
            </a:r>
          </a:p>
        </p:txBody>
      </p:sp>
      <p:sp>
        <p:nvSpPr>
          <p:cNvPr id="4" name="Slide Number Placeholder 3"/>
          <p:cNvSpPr>
            <a:spLocks noGrp="1"/>
          </p:cNvSpPr>
          <p:nvPr>
            <p:ph type="sldNum" sz="quarter" idx="12"/>
          </p:nvPr>
        </p:nvSpPr>
        <p:spPr/>
        <p:txBody>
          <a:bodyPr/>
          <a:lstStyle/>
          <a:p>
            <a:fld id="{E129BCAC-F17E-4871-892B-27887AFC71F4}" type="slidenum">
              <a:rPr lang="en-US" smtClean="0"/>
              <a:t>‹#›</a:t>
            </a:fld>
            <a:endParaRPr lang="en-US"/>
          </a:p>
        </p:txBody>
      </p:sp>
    </p:spTree>
    <p:extLst>
      <p:ext uri="{BB962C8B-B14F-4D97-AF65-F5344CB8AC3E}">
        <p14:creationId xmlns:p14="http://schemas.microsoft.com/office/powerpoint/2010/main" val="32925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D4A8F1F9-5C2E-489D-ACFB-92D86C2BE83B}" type="datetime1">
              <a:rPr lang="en-US" smtClean="0"/>
              <a:t>1/24/2018</a:t>
            </a:fld>
            <a:endParaRPr lang="en-US"/>
          </a:p>
        </p:txBody>
      </p:sp>
      <p:sp>
        <p:nvSpPr>
          <p:cNvPr id="6" name="Footer Placeholder 5"/>
          <p:cNvSpPr>
            <a:spLocks noGrp="1"/>
          </p:cNvSpPr>
          <p:nvPr>
            <p:ph type="ftr" sz="quarter" idx="11"/>
          </p:nvPr>
        </p:nvSpPr>
        <p:spPr/>
        <p:txBody>
          <a:bodyPr/>
          <a:lstStyle/>
          <a:p>
            <a:r>
              <a:rPr lang="en-US"/>
              <a:t>Community Conversations</a:t>
            </a:r>
          </a:p>
        </p:txBody>
      </p:sp>
      <p:sp>
        <p:nvSpPr>
          <p:cNvPr id="7" name="Slide Number Placeholder 6"/>
          <p:cNvSpPr>
            <a:spLocks noGrp="1"/>
          </p:cNvSpPr>
          <p:nvPr>
            <p:ph type="sldNum" sz="quarter" idx="12"/>
          </p:nvPr>
        </p:nvSpPr>
        <p:spPr/>
        <p:txBody>
          <a:bodyPr/>
          <a:lstStyle/>
          <a:p>
            <a:fld id="{E129BCAC-F17E-4871-892B-27887AFC71F4}" type="slidenum">
              <a:rPr lang="en-US" smtClean="0"/>
              <a:t>‹#›</a:t>
            </a:fld>
            <a:endParaRPr lang="en-US"/>
          </a:p>
        </p:txBody>
      </p:sp>
    </p:spTree>
    <p:extLst>
      <p:ext uri="{BB962C8B-B14F-4D97-AF65-F5344CB8AC3E}">
        <p14:creationId xmlns:p14="http://schemas.microsoft.com/office/powerpoint/2010/main" val="3807663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FF72819-2C89-4946-953B-202A3C714251}" type="datetime1">
              <a:rPr lang="en-US" smtClean="0"/>
              <a:t>1/24/2018</a:t>
            </a:fld>
            <a:endParaRPr lang="en-US"/>
          </a:p>
        </p:txBody>
      </p:sp>
      <p:sp>
        <p:nvSpPr>
          <p:cNvPr id="6" name="Footer Placeholder 5"/>
          <p:cNvSpPr>
            <a:spLocks noGrp="1"/>
          </p:cNvSpPr>
          <p:nvPr>
            <p:ph type="ftr" sz="quarter" idx="11"/>
          </p:nvPr>
        </p:nvSpPr>
        <p:spPr/>
        <p:txBody>
          <a:bodyPr/>
          <a:lstStyle/>
          <a:p>
            <a:r>
              <a:rPr lang="en-US"/>
              <a:t>Community Conversations</a:t>
            </a:r>
          </a:p>
        </p:txBody>
      </p:sp>
      <p:sp>
        <p:nvSpPr>
          <p:cNvPr id="7" name="Slide Number Placeholder 6"/>
          <p:cNvSpPr>
            <a:spLocks noGrp="1"/>
          </p:cNvSpPr>
          <p:nvPr>
            <p:ph type="sldNum" sz="quarter" idx="12"/>
          </p:nvPr>
        </p:nvSpPr>
        <p:spPr/>
        <p:txBody>
          <a:bodyPr/>
          <a:lstStyle/>
          <a:p>
            <a:fld id="{E129BCAC-F17E-4871-892B-27887AFC71F4}" type="slidenum">
              <a:rPr lang="en-US" smtClean="0"/>
              <a:t>‹#›</a:t>
            </a:fld>
            <a:endParaRPr lang="en-US"/>
          </a:p>
        </p:txBody>
      </p:sp>
    </p:spTree>
    <p:extLst>
      <p:ext uri="{BB962C8B-B14F-4D97-AF65-F5344CB8AC3E}">
        <p14:creationId xmlns:p14="http://schemas.microsoft.com/office/powerpoint/2010/main" val="57488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3124200" y="6264945"/>
            <a:ext cx="2895600" cy="365125"/>
          </a:xfrm>
          <a:prstGeom prst="rect">
            <a:avLst/>
          </a:prstGeom>
        </p:spPr>
        <p:txBody>
          <a:bodyPr vert="horz" lIns="91440" tIns="45720" rIns="91440" bIns="45720" rtlCol="0" anchor="ctr"/>
          <a:lstStyle>
            <a:lvl1pPr algn="ctr">
              <a:defRPr sz="1200">
                <a:solidFill>
                  <a:schemeClr val="tx1"/>
                </a:solidFill>
                <a:latin typeface="Arial" panose="020B0604020202020204" pitchFamily="34" charset="0"/>
                <a:cs typeface="Arial" panose="020B0604020202020204" pitchFamily="34" charset="0"/>
              </a:defRPr>
            </a:lvl1pPr>
          </a:lstStyle>
          <a:p>
            <a:r>
              <a:rPr lang="en-US" dirty="0"/>
              <a:t>Community Conversations</a:t>
            </a:r>
          </a:p>
        </p:txBody>
      </p:sp>
      <p:sp>
        <p:nvSpPr>
          <p:cNvPr id="6" name="Slide Number Placeholder 5"/>
          <p:cNvSpPr>
            <a:spLocks noGrp="1"/>
          </p:cNvSpPr>
          <p:nvPr>
            <p:ph type="sldNum" sz="quarter" idx="4"/>
          </p:nvPr>
        </p:nvSpPr>
        <p:spPr>
          <a:xfrm>
            <a:off x="6553200" y="6264945"/>
            <a:ext cx="2133600" cy="365125"/>
          </a:xfrm>
          <a:prstGeom prst="rect">
            <a:avLst/>
          </a:prstGeom>
        </p:spPr>
        <p:txBody>
          <a:bodyPr vert="horz" lIns="91440" tIns="45720" rIns="91440" bIns="45720" rtlCol="0" anchor="ctr"/>
          <a:lstStyle>
            <a:lvl1pPr algn="r">
              <a:defRPr sz="1200">
                <a:solidFill>
                  <a:schemeClr val="tx1"/>
                </a:solidFill>
                <a:latin typeface="Arial" panose="020B0604020202020204" pitchFamily="34" charset="0"/>
                <a:cs typeface="Arial" panose="020B0604020202020204" pitchFamily="34" charset="0"/>
              </a:defRPr>
            </a:lvl1pPr>
          </a:lstStyle>
          <a:p>
            <a:fld id="{E129BCAC-F17E-4871-892B-27887AFC71F4}" type="slidenum">
              <a:rPr lang="en-US" smtClean="0"/>
              <a:pPr/>
              <a:t>‹#›</a:t>
            </a:fld>
            <a:endParaRPr lang="en-US" dirty="0"/>
          </a:p>
        </p:txBody>
      </p:sp>
      <p:grpSp>
        <p:nvGrpSpPr>
          <p:cNvPr id="8" name="Group 6"/>
          <p:cNvGrpSpPr>
            <a:grpSpLocks/>
          </p:cNvGrpSpPr>
          <p:nvPr userDrawn="1"/>
        </p:nvGrpSpPr>
        <p:grpSpPr bwMode="auto">
          <a:xfrm>
            <a:off x="76200" y="6104608"/>
            <a:ext cx="2487612" cy="685800"/>
            <a:chOff x="110567782" y="111596997"/>
            <a:chExt cx="2488352" cy="685800"/>
          </a:xfrm>
        </p:grpSpPr>
        <p:pic>
          <p:nvPicPr>
            <p:cNvPr id="1031" name="Picture 7" descr="durham public schools logo"/>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11309143" y="111661802"/>
              <a:ext cx="1197864" cy="5486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pic>
          <p:nvPicPr>
            <p:cNvPr id="1032" name="Picture 8" descr="durham county logo"/>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10567782" y="111616911"/>
              <a:ext cx="571202" cy="6400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pic>
          <p:nvPicPr>
            <p:cNvPr id="1033" name="Picture 9" descr="City-of-Durham-logo"/>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12677167" y="111596997"/>
              <a:ext cx="378967" cy="68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grpSp>
    </p:spTree>
    <p:extLst>
      <p:ext uri="{BB962C8B-B14F-4D97-AF65-F5344CB8AC3E}">
        <p14:creationId xmlns:p14="http://schemas.microsoft.com/office/powerpoint/2010/main" val="23533002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rgbClr val="01538F"/>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9664" y="3048000"/>
            <a:ext cx="7772400" cy="1470025"/>
          </a:xfrm>
        </p:spPr>
        <p:txBody>
          <a:bodyPr/>
          <a:lstStyle/>
          <a:p>
            <a:r>
              <a:rPr lang="en-US" dirty="0"/>
              <a:t>Community Conversations</a:t>
            </a:r>
            <a:br>
              <a:rPr lang="en-US" dirty="0"/>
            </a:br>
            <a:r>
              <a:rPr lang="en-US" dirty="0"/>
              <a:t>Public Safety</a:t>
            </a:r>
          </a:p>
        </p:txBody>
      </p:sp>
      <p:sp>
        <p:nvSpPr>
          <p:cNvPr id="3" name="Subtitle 2"/>
          <p:cNvSpPr>
            <a:spLocks noGrp="1"/>
          </p:cNvSpPr>
          <p:nvPr>
            <p:ph type="subTitle" idx="1"/>
          </p:nvPr>
        </p:nvSpPr>
        <p:spPr>
          <a:xfrm>
            <a:off x="1415464" y="4572000"/>
            <a:ext cx="6400800" cy="735013"/>
          </a:xfrm>
        </p:spPr>
        <p:txBody>
          <a:bodyPr/>
          <a:lstStyle/>
          <a:p>
            <a:r>
              <a:rPr lang="en-US" dirty="0">
                <a:solidFill>
                  <a:schemeClr val="tx1"/>
                </a:solidFill>
              </a:rPr>
              <a:t>January 27, 2018</a:t>
            </a:r>
          </a:p>
        </p:txBody>
      </p:sp>
      <p:sp>
        <p:nvSpPr>
          <p:cNvPr id="4" name="Footer Placeholder 3"/>
          <p:cNvSpPr>
            <a:spLocks noGrp="1"/>
          </p:cNvSpPr>
          <p:nvPr>
            <p:ph type="ftr" sz="quarter" idx="11"/>
          </p:nvPr>
        </p:nvSpPr>
        <p:spPr/>
        <p:txBody>
          <a:bodyPr/>
          <a:lstStyle/>
          <a:p>
            <a:r>
              <a:rPr lang="en-US"/>
              <a:t>Community Conversations</a:t>
            </a:r>
          </a:p>
        </p:txBody>
      </p:sp>
      <p:sp>
        <p:nvSpPr>
          <p:cNvPr id="5" name="Slide Number Placeholder 4"/>
          <p:cNvSpPr>
            <a:spLocks noGrp="1"/>
          </p:cNvSpPr>
          <p:nvPr>
            <p:ph type="sldNum" sz="quarter" idx="12"/>
          </p:nvPr>
        </p:nvSpPr>
        <p:spPr/>
        <p:txBody>
          <a:bodyPr/>
          <a:lstStyle/>
          <a:p>
            <a:fld id="{E129BCAC-F17E-4871-892B-27887AFC71F4}" type="slidenum">
              <a:rPr lang="en-US" smtClean="0"/>
              <a:t>1</a:t>
            </a:fld>
            <a:endParaRPr lang="en-US"/>
          </a:p>
        </p:txBody>
      </p:sp>
      <p:pic>
        <p:nvPicPr>
          <p:cNvPr id="3074"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6205" t="5982" r="-1766" b="10827"/>
          <a:stretch/>
        </p:blipFill>
        <p:spPr bwMode="auto">
          <a:xfrm>
            <a:off x="2514600" y="609600"/>
            <a:ext cx="4202528" cy="23639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7" name="Straight Connector 6"/>
          <p:cNvCxnSpPr/>
          <p:nvPr/>
        </p:nvCxnSpPr>
        <p:spPr>
          <a:xfrm>
            <a:off x="914400" y="5791200"/>
            <a:ext cx="7315200" cy="0"/>
          </a:xfrm>
          <a:prstGeom prst="line">
            <a:avLst/>
          </a:prstGeom>
          <a:ln>
            <a:solidFill>
              <a:srgbClr val="01538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74673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58180"/>
          </a:xfrm>
        </p:spPr>
        <p:txBody>
          <a:bodyPr>
            <a:noAutofit/>
          </a:bodyPr>
          <a:lstStyle/>
          <a:p>
            <a:r>
              <a:rPr lang="en-US" sz="3200" dirty="0"/>
              <a:t>Durham County</a:t>
            </a:r>
            <a:br>
              <a:rPr lang="en-US" sz="3200" dirty="0"/>
            </a:br>
            <a:r>
              <a:rPr lang="en-US" sz="3200" dirty="0"/>
              <a:t>Fire Marshal &amp; Emergency Management</a:t>
            </a:r>
          </a:p>
        </p:txBody>
      </p:sp>
      <p:sp>
        <p:nvSpPr>
          <p:cNvPr id="3" name="Content Placeholder 2"/>
          <p:cNvSpPr>
            <a:spLocks noGrp="1"/>
          </p:cNvSpPr>
          <p:nvPr>
            <p:ph idx="1"/>
          </p:nvPr>
        </p:nvSpPr>
        <p:spPr>
          <a:xfrm>
            <a:off x="457200" y="1371601"/>
            <a:ext cx="8305800" cy="4648200"/>
          </a:xfrm>
        </p:spPr>
        <p:txBody>
          <a:bodyPr>
            <a:normAutofit/>
          </a:bodyPr>
          <a:lstStyle/>
          <a:p>
            <a:r>
              <a:rPr lang="en-US" dirty="0"/>
              <a:t>Jim Groves</a:t>
            </a:r>
          </a:p>
          <a:p>
            <a:r>
              <a:rPr lang="en-US" dirty="0"/>
              <a:t>65 FTEs</a:t>
            </a:r>
          </a:p>
          <a:p>
            <a:r>
              <a:rPr lang="en-US" dirty="0"/>
              <a:t>The purpose of the department is to protect, prevent, prepare, respond, and recover from any hazard or purposeful act so that the workers, residents, students, and visitors of Durham County have a safe and resilient community</a:t>
            </a:r>
          </a:p>
        </p:txBody>
      </p:sp>
      <p:sp>
        <p:nvSpPr>
          <p:cNvPr id="4" name="Footer Placeholder 3"/>
          <p:cNvSpPr>
            <a:spLocks noGrp="1"/>
          </p:cNvSpPr>
          <p:nvPr>
            <p:ph type="ftr" sz="quarter" idx="11"/>
          </p:nvPr>
        </p:nvSpPr>
        <p:spPr/>
        <p:txBody>
          <a:bodyPr/>
          <a:lstStyle/>
          <a:p>
            <a:r>
              <a:rPr lang="en-US" dirty="0"/>
              <a:t>Community Conversations</a:t>
            </a:r>
          </a:p>
        </p:txBody>
      </p:sp>
      <p:sp>
        <p:nvSpPr>
          <p:cNvPr id="5" name="Slide Number Placeholder 4"/>
          <p:cNvSpPr>
            <a:spLocks noGrp="1"/>
          </p:cNvSpPr>
          <p:nvPr>
            <p:ph type="sldNum" sz="quarter" idx="12"/>
          </p:nvPr>
        </p:nvSpPr>
        <p:spPr/>
        <p:txBody>
          <a:bodyPr/>
          <a:lstStyle/>
          <a:p>
            <a:fld id="{E129BCAC-F17E-4871-892B-27887AFC71F4}" type="slidenum">
              <a:rPr lang="en-US" smtClean="0"/>
              <a:t>2</a:t>
            </a:fld>
            <a:endParaRPr lang="en-US" dirty="0"/>
          </a:p>
        </p:txBody>
      </p:sp>
    </p:spTree>
    <p:extLst>
      <p:ext uri="{BB962C8B-B14F-4D97-AF65-F5344CB8AC3E}">
        <p14:creationId xmlns:p14="http://schemas.microsoft.com/office/powerpoint/2010/main" val="3887346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a:t>Community Conversations</a:t>
            </a:r>
          </a:p>
        </p:txBody>
      </p:sp>
      <p:sp>
        <p:nvSpPr>
          <p:cNvPr id="5" name="Slide Number Placeholder 4"/>
          <p:cNvSpPr>
            <a:spLocks noGrp="1"/>
          </p:cNvSpPr>
          <p:nvPr>
            <p:ph type="sldNum" sz="quarter" idx="12"/>
          </p:nvPr>
        </p:nvSpPr>
        <p:spPr/>
        <p:txBody>
          <a:bodyPr/>
          <a:lstStyle/>
          <a:p>
            <a:fld id="{E129BCAC-F17E-4871-892B-27887AFC71F4}" type="slidenum">
              <a:rPr lang="en-US" smtClean="0"/>
              <a:t>3</a:t>
            </a:fld>
            <a:endParaRPr lang="en-US" dirty="0"/>
          </a:p>
        </p:txBody>
      </p:sp>
      <p:sp>
        <p:nvSpPr>
          <p:cNvPr id="17" name="Title 1">
            <a:extLst>
              <a:ext uri="{FF2B5EF4-FFF2-40B4-BE49-F238E27FC236}">
                <a16:creationId xmlns:a16="http://schemas.microsoft.com/office/drawing/2014/main" id="{72E3CE14-7E8E-4ED7-A279-10B859699806}"/>
              </a:ext>
            </a:extLst>
          </p:cNvPr>
          <p:cNvSpPr txBox="1">
            <a:spLocks/>
          </p:cNvSpPr>
          <p:nvPr/>
        </p:nvSpPr>
        <p:spPr>
          <a:xfrm>
            <a:off x="457200" y="184820"/>
            <a:ext cx="8229600" cy="95818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rgbClr val="01538F"/>
                </a:solidFill>
                <a:latin typeface="Arial" panose="020B0604020202020204" pitchFamily="34" charset="0"/>
                <a:ea typeface="+mj-ea"/>
                <a:cs typeface="Arial" panose="020B0604020202020204" pitchFamily="34" charset="0"/>
              </a:defRPr>
            </a:lvl1pPr>
          </a:lstStyle>
          <a:p>
            <a:r>
              <a:rPr lang="en-US" sz="3200" dirty="0"/>
              <a:t>Durham County</a:t>
            </a:r>
            <a:br>
              <a:rPr lang="en-US" sz="3200" dirty="0"/>
            </a:br>
            <a:r>
              <a:rPr lang="en-US" sz="3200" dirty="0"/>
              <a:t>Fire Marshal &amp; Emergency Management</a:t>
            </a:r>
          </a:p>
        </p:txBody>
      </p:sp>
      <p:pic>
        <p:nvPicPr>
          <p:cNvPr id="18" name="Picture 17">
            <a:extLst>
              <a:ext uri="{FF2B5EF4-FFF2-40B4-BE49-F238E27FC236}">
                <a16:creationId xmlns:a16="http://schemas.microsoft.com/office/drawing/2014/main" id="{C03EF20D-1C0C-42B1-927A-1CCC8571EDE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57200" y="1295400"/>
            <a:ext cx="8229600" cy="4648199"/>
          </a:xfrm>
          <a:prstGeom prst="rect">
            <a:avLst/>
          </a:prstGeom>
          <a:noFill/>
          <a:ln>
            <a:noFill/>
          </a:ln>
        </p:spPr>
      </p:pic>
    </p:spTree>
    <p:extLst>
      <p:ext uri="{BB962C8B-B14F-4D97-AF65-F5344CB8AC3E}">
        <p14:creationId xmlns:p14="http://schemas.microsoft.com/office/powerpoint/2010/main" val="4065050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sz="3900" dirty="0"/>
              <a:t>Current or Major Initiatives</a:t>
            </a:r>
          </a:p>
          <a:p>
            <a:pPr lvl="1"/>
            <a:r>
              <a:rPr lang="en-US" sz="3500" dirty="0"/>
              <a:t>Continued expansion of Durham County’s mass notification system, “Alert Durham”, which will offer residents more access to emergency information than ever before</a:t>
            </a:r>
          </a:p>
          <a:p>
            <a:pPr lvl="1"/>
            <a:r>
              <a:rPr lang="en-US" sz="3500" dirty="0"/>
              <a:t>Continued development of “Continuity of Operations Plans” for all County departments in case of a mass event</a:t>
            </a:r>
          </a:p>
        </p:txBody>
      </p:sp>
      <p:sp>
        <p:nvSpPr>
          <p:cNvPr id="4" name="Footer Placeholder 3"/>
          <p:cNvSpPr>
            <a:spLocks noGrp="1"/>
          </p:cNvSpPr>
          <p:nvPr>
            <p:ph type="ftr" sz="quarter" idx="11"/>
          </p:nvPr>
        </p:nvSpPr>
        <p:spPr/>
        <p:txBody>
          <a:bodyPr/>
          <a:lstStyle/>
          <a:p>
            <a:r>
              <a:rPr lang="en-US" dirty="0"/>
              <a:t>Community Conversations</a:t>
            </a:r>
          </a:p>
        </p:txBody>
      </p:sp>
      <p:sp>
        <p:nvSpPr>
          <p:cNvPr id="5" name="Slide Number Placeholder 4"/>
          <p:cNvSpPr>
            <a:spLocks noGrp="1"/>
          </p:cNvSpPr>
          <p:nvPr>
            <p:ph type="sldNum" sz="quarter" idx="12"/>
          </p:nvPr>
        </p:nvSpPr>
        <p:spPr/>
        <p:txBody>
          <a:bodyPr/>
          <a:lstStyle/>
          <a:p>
            <a:fld id="{E129BCAC-F17E-4871-892B-27887AFC71F4}" type="slidenum">
              <a:rPr lang="en-US" smtClean="0"/>
              <a:t>4</a:t>
            </a:fld>
            <a:endParaRPr lang="en-US" dirty="0"/>
          </a:p>
        </p:txBody>
      </p:sp>
      <p:sp>
        <p:nvSpPr>
          <p:cNvPr id="12" name="Title 1">
            <a:extLst>
              <a:ext uri="{FF2B5EF4-FFF2-40B4-BE49-F238E27FC236}">
                <a16:creationId xmlns:a16="http://schemas.microsoft.com/office/drawing/2014/main" id="{FF1C69B2-0D77-4B1E-B66C-0BC88CA0566F}"/>
              </a:ext>
            </a:extLst>
          </p:cNvPr>
          <p:cNvSpPr txBox="1">
            <a:spLocks noGrp="1"/>
          </p:cNvSpPr>
          <p:nvPr>
            <p:ph type="title"/>
          </p:nvPr>
        </p:nvSpPr>
        <p:spPr>
          <a:xfrm>
            <a:off x="457200" y="228600"/>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rgbClr val="01538F"/>
                </a:solidFill>
                <a:latin typeface="Arial" panose="020B0604020202020204" pitchFamily="34" charset="0"/>
                <a:ea typeface="+mj-ea"/>
                <a:cs typeface="Arial" panose="020B0604020202020204" pitchFamily="34" charset="0"/>
              </a:defRPr>
            </a:lvl1pPr>
          </a:lstStyle>
          <a:p>
            <a:r>
              <a:rPr lang="en-US" sz="3200" dirty="0"/>
              <a:t>Durham County</a:t>
            </a:r>
            <a:br>
              <a:rPr lang="en-US" sz="3200" dirty="0"/>
            </a:br>
            <a:r>
              <a:rPr lang="en-US" sz="3200" dirty="0"/>
              <a:t>Fire Marshal &amp; Emergency Management</a:t>
            </a:r>
          </a:p>
        </p:txBody>
      </p:sp>
    </p:spTree>
    <p:extLst>
      <p:ext uri="{BB962C8B-B14F-4D97-AF65-F5344CB8AC3E}">
        <p14:creationId xmlns:p14="http://schemas.microsoft.com/office/powerpoint/2010/main" val="2670112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sz="3900" dirty="0"/>
              <a:t>Current or Major Initiatives (cont.)</a:t>
            </a:r>
          </a:p>
          <a:p>
            <a:pPr lvl="1"/>
            <a:r>
              <a:rPr lang="en-US" sz="3500" dirty="0"/>
              <a:t>Development of long-term community recovery plan for Durham &amp; Durham County</a:t>
            </a:r>
          </a:p>
          <a:p>
            <a:pPr lvl="1"/>
            <a:r>
              <a:rPr lang="en-US" sz="3500" dirty="0"/>
              <a:t>Delivery of “Stop the bleed”, “Until Help Arrives”, and “Bystander CPR” programs as part of the Community Emergency Response Team (CERT) outreach</a:t>
            </a:r>
          </a:p>
        </p:txBody>
      </p:sp>
      <p:sp>
        <p:nvSpPr>
          <p:cNvPr id="4" name="Footer Placeholder 3"/>
          <p:cNvSpPr>
            <a:spLocks noGrp="1"/>
          </p:cNvSpPr>
          <p:nvPr>
            <p:ph type="ftr" sz="quarter" idx="11"/>
          </p:nvPr>
        </p:nvSpPr>
        <p:spPr/>
        <p:txBody>
          <a:bodyPr/>
          <a:lstStyle/>
          <a:p>
            <a:r>
              <a:rPr lang="en-US" dirty="0"/>
              <a:t>Community Conversations</a:t>
            </a:r>
          </a:p>
        </p:txBody>
      </p:sp>
      <p:sp>
        <p:nvSpPr>
          <p:cNvPr id="5" name="Slide Number Placeholder 4"/>
          <p:cNvSpPr>
            <a:spLocks noGrp="1"/>
          </p:cNvSpPr>
          <p:nvPr>
            <p:ph type="sldNum" sz="quarter" idx="12"/>
          </p:nvPr>
        </p:nvSpPr>
        <p:spPr/>
        <p:txBody>
          <a:bodyPr/>
          <a:lstStyle/>
          <a:p>
            <a:fld id="{E129BCAC-F17E-4871-892B-27887AFC71F4}" type="slidenum">
              <a:rPr lang="en-US" smtClean="0"/>
              <a:t>5</a:t>
            </a:fld>
            <a:endParaRPr lang="en-US" dirty="0"/>
          </a:p>
        </p:txBody>
      </p:sp>
      <p:sp>
        <p:nvSpPr>
          <p:cNvPr id="12" name="Title 1">
            <a:extLst>
              <a:ext uri="{FF2B5EF4-FFF2-40B4-BE49-F238E27FC236}">
                <a16:creationId xmlns:a16="http://schemas.microsoft.com/office/drawing/2014/main" id="{FF1C69B2-0D77-4B1E-B66C-0BC88CA0566F}"/>
              </a:ext>
            </a:extLst>
          </p:cNvPr>
          <p:cNvSpPr txBox="1">
            <a:spLocks noGrp="1"/>
          </p:cNvSpPr>
          <p:nvPr>
            <p:ph type="title"/>
          </p:nvPr>
        </p:nvSpPr>
        <p:spPr>
          <a:xfrm>
            <a:off x="457200" y="228600"/>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rgbClr val="01538F"/>
                </a:solidFill>
                <a:latin typeface="Arial" panose="020B0604020202020204" pitchFamily="34" charset="0"/>
                <a:ea typeface="+mj-ea"/>
                <a:cs typeface="Arial" panose="020B0604020202020204" pitchFamily="34" charset="0"/>
              </a:defRPr>
            </a:lvl1pPr>
          </a:lstStyle>
          <a:p>
            <a:r>
              <a:rPr lang="en-US" sz="3200" dirty="0"/>
              <a:t>Durham County</a:t>
            </a:r>
            <a:br>
              <a:rPr lang="en-US" sz="3200" dirty="0"/>
            </a:br>
            <a:r>
              <a:rPr lang="en-US" sz="3200" dirty="0"/>
              <a:t>Fire Marshal &amp; Emergency Management</a:t>
            </a:r>
          </a:p>
        </p:txBody>
      </p:sp>
    </p:spTree>
    <p:extLst>
      <p:ext uri="{BB962C8B-B14F-4D97-AF65-F5344CB8AC3E}">
        <p14:creationId xmlns:p14="http://schemas.microsoft.com/office/powerpoint/2010/main" val="23022985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24B10DB9AED134287AC8BF95CC71F0E" ma:contentTypeVersion="5" ma:contentTypeDescription="Create a new document." ma:contentTypeScope="" ma:versionID="0520e9824b11cfc86665837725a691ec">
  <xsd:schema xmlns:xsd="http://www.w3.org/2001/XMLSchema" xmlns:xs="http://www.w3.org/2001/XMLSchema" xmlns:p="http://schemas.microsoft.com/office/2006/metadata/properties" xmlns:ns2="cb4083e4-64c7-4227-a669-042e7a67e18b" xmlns:ns3="ee375e1a-6095-4d90-9393-6b8621ac6ab3" targetNamespace="http://schemas.microsoft.com/office/2006/metadata/properties" ma:root="true" ma:fieldsID="53149f221fc0cb47bce80421fefa0059" ns2:_="" ns3:_="">
    <xsd:import namespace="cb4083e4-64c7-4227-a669-042e7a67e18b"/>
    <xsd:import namespace="ee375e1a-6095-4d90-9393-6b8621ac6ab3"/>
    <xsd:element name="properties">
      <xsd:complexType>
        <xsd:sequence>
          <xsd:element name="documentManagement">
            <xsd:complexType>
              <xsd:all>
                <xsd:element ref="ns2:MediaServiceMetadata" minOccurs="0"/>
                <xsd:element ref="ns2:MediaServiceFastMetadata" minOccurs="0"/>
                <xsd:element ref="ns2:MediaServiceDateTake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b4083e4-64c7-4227-a669-042e7a67e18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e375e1a-6095-4d90-9393-6b8621ac6ab3"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05EE57A-26BE-4727-BF5B-B0E3AD33D5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b4083e4-64c7-4227-a669-042e7a67e18b"/>
    <ds:schemaRef ds:uri="ee375e1a-6095-4d90-9393-6b8621ac6ab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3593B8D-2002-428D-84DF-90A9E6CAE5B5}">
  <ds:schemaRefs>
    <ds:schemaRef ds:uri="http://schemas.microsoft.com/sharepoint/v3/contenttype/forms"/>
  </ds:schemaRefs>
</ds:datastoreItem>
</file>

<file path=customXml/itemProps3.xml><?xml version="1.0" encoding="utf-8"?>
<ds:datastoreItem xmlns:ds="http://schemas.openxmlformats.org/officeDocument/2006/customXml" ds:itemID="{6A155167-4A5D-4D70-AE6F-1EF5E633E2A6}">
  <ds:schemaRefs>
    <ds:schemaRef ds:uri="http://www.w3.org/XML/1998/namespace"/>
    <ds:schemaRef ds:uri="ee375e1a-6095-4d90-9393-6b8621ac6ab3"/>
    <ds:schemaRef ds:uri="cb4083e4-64c7-4227-a669-042e7a67e18b"/>
    <ds:schemaRef ds:uri="http://purl.org/dc/dcmitype/"/>
    <ds:schemaRef ds:uri="http://purl.org/dc/terms/"/>
    <ds:schemaRef ds:uri="http://schemas.microsoft.com/office/2006/metadata/propertie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1238</TotalTime>
  <Words>177</Words>
  <Application>Microsoft Office PowerPoint</Application>
  <PresentationFormat>On-screen Show (4:3)</PresentationFormat>
  <Paragraphs>30</Paragraphs>
  <Slides>5</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Office Theme</vt:lpstr>
      <vt:lpstr>Community Conversations Public Safety</vt:lpstr>
      <vt:lpstr>Durham County Fire Marshal &amp; Emergency Management</vt:lpstr>
      <vt:lpstr>PowerPoint Presentation</vt:lpstr>
      <vt:lpstr>Durham County Fire Marshal &amp; Emergency Management</vt:lpstr>
      <vt:lpstr>Durham County Fire Marshal &amp; Emergency Management</vt:lpstr>
    </vt:vector>
  </TitlesOfParts>
  <Company>City of Durham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Conversations Public Safety</dc:title>
  <dc:creator>Ben Kittelson</dc:creator>
  <cp:lastModifiedBy>Lane, Keith</cp:lastModifiedBy>
  <cp:revision>17</cp:revision>
  <cp:lastPrinted>2018-01-19T17:21:08Z</cp:lastPrinted>
  <dcterms:created xsi:type="dcterms:W3CDTF">2018-01-16T20:34:58Z</dcterms:created>
  <dcterms:modified xsi:type="dcterms:W3CDTF">2018-01-24T18:53:05Z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0x010100B24B10DB9AED134287AC8BF95CC71F0E</vt:lpwstr>
  </property>
</Properties>
</file>